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2049801dc8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bc09c1bb9b44a6"/>
  </p:sldMasterIdLst>
  <p:sldIdLst>
    <p:sldId xmlns:r="http://schemas.openxmlformats.org/officeDocument/2006/relationships" id="256" r:id="Rd400bea4804d401f"/>
    <p:sldId xmlns:r="http://schemas.openxmlformats.org/officeDocument/2006/relationships" id="257" r:id="R2bf502c132cd4b75"/>
    <p:sldId xmlns:r="http://schemas.openxmlformats.org/officeDocument/2006/relationships" id="258" r:id="R0b27dab3e645462e"/>
    <p:sldId xmlns:r="http://schemas.openxmlformats.org/officeDocument/2006/relationships" id="259" r:id="Re22a4c20d4604014"/>
    <p:sldId xmlns:r="http://schemas.openxmlformats.org/officeDocument/2006/relationships" id="260" r:id="R699d826dcc7a4853"/>
    <p:sldId xmlns:r="http://schemas.openxmlformats.org/officeDocument/2006/relationships" id="261" r:id="R011ae7f047644e5f"/>
    <p:sldId xmlns:r="http://schemas.openxmlformats.org/officeDocument/2006/relationships" id="262" r:id="Rb3f3a4bbabf047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c09c1bb9b44a6" /><Relationship Type="http://schemas.openxmlformats.org/officeDocument/2006/relationships/slide" Target="/ppt/slides/slide1.xml" Id="Rd400bea4804d401f" /><Relationship Type="http://schemas.openxmlformats.org/officeDocument/2006/relationships/slide" Target="/ppt/slides/slide2.xml" Id="R2bf502c132cd4b75" /><Relationship Type="http://schemas.openxmlformats.org/officeDocument/2006/relationships/slide" Target="/ppt/slides/slide3.xml" Id="R0b27dab3e645462e" /><Relationship Type="http://schemas.openxmlformats.org/officeDocument/2006/relationships/slide" Target="/ppt/slides/slide4.xml" Id="Re22a4c20d4604014" /><Relationship Type="http://schemas.openxmlformats.org/officeDocument/2006/relationships/slide" Target="/ppt/slides/slide5.xml" Id="R699d826dcc7a4853" /><Relationship Type="http://schemas.openxmlformats.org/officeDocument/2006/relationships/slide" Target="/ppt/slides/slide6.xml" Id="R011ae7f047644e5f" /><Relationship Type="http://schemas.openxmlformats.org/officeDocument/2006/relationships/slide" Target="/ppt/slides/slide7.xml" Id="Rb3f3a4bbabf047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bdc7bd3cef48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b9e82ada04bfa" /><Relationship Type="http://schemas.openxmlformats.org/officeDocument/2006/relationships/theme" Target="/ppt/slideMasters/theme/theme1.xml" Id="R04d1f1d1f2d249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9b9e82ada04b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8a5ddb1244c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67ff6eb7c41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5b08945c74e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54c512bb540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9cfd603fb41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d36b9ac6740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d54e8b23643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ELRIK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87 889 051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91 597 840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GUNNAR  –  68,8 %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 CAPITAL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CAPITAL HOLDING AS  –  15,6 %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