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764b729fff42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2ff3fbc0394c53"/>
  </p:sldMasterIdLst>
  <p:sldIdLst>
    <p:sldId xmlns:r="http://schemas.openxmlformats.org/officeDocument/2006/relationships" id="256" r:id="Rbecb740c0de14b91"/>
    <p:sldId xmlns:r="http://schemas.openxmlformats.org/officeDocument/2006/relationships" id="257" r:id="R918b082cbe144655"/>
    <p:sldId xmlns:r="http://schemas.openxmlformats.org/officeDocument/2006/relationships" id="258" r:id="Rf41eb81e2d794869"/>
    <p:sldId xmlns:r="http://schemas.openxmlformats.org/officeDocument/2006/relationships" id="259" r:id="R2253b4045e834609"/>
    <p:sldId xmlns:r="http://schemas.openxmlformats.org/officeDocument/2006/relationships" id="260" r:id="R05de1d3712944087"/>
    <p:sldId xmlns:r="http://schemas.openxmlformats.org/officeDocument/2006/relationships" id="261" r:id="R5a2938e12a324b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ff3fbc0394c53" /><Relationship Type="http://schemas.openxmlformats.org/officeDocument/2006/relationships/slide" Target="/ppt/slides/slide1.xml" Id="Rbecb740c0de14b91" /><Relationship Type="http://schemas.openxmlformats.org/officeDocument/2006/relationships/slide" Target="/ppt/slides/slide2.xml" Id="R918b082cbe144655" /><Relationship Type="http://schemas.openxmlformats.org/officeDocument/2006/relationships/slide" Target="/ppt/slides/slide3.xml" Id="Rf41eb81e2d794869" /><Relationship Type="http://schemas.openxmlformats.org/officeDocument/2006/relationships/slide" Target="/ppt/slides/slide4.xml" Id="R2253b4045e834609" /><Relationship Type="http://schemas.openxmlformats.org/officeDocument/2006/relationships/slide" Target="/ppt/slides/slide5.xml" Id="R05de1d3712944087" /><Relationship Type="http://schemas.openxmlformats.org/officeDocument/2006/relationships/slide" Target="/ppt/slides/slide6.xml" Id="R5a2938e12a324b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ba46ede5241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aa4e2e2ad4f1e" /><Relationship Type="http://schemas.openxmlformats.org/officeDocument/2006/relationships/theme" Target="/ppt/slideMasters/theme/theme1.xml" Id="R5fb06e517b1044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8aa4e2e2ad4f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e3d2864d040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c20156d0049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0012b740c46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26fd947984d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42b19c99e41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6043dfa3d48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