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2c9e0c405f40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1c4a440f794e3d"/>
  </p:sldMasterIdLst>
  <p:sldIdLst>
    <p:sldId xmlns:r="http://schemas.openxmlformats.org/officeDocument/2006/relationships" id="256" r:id="R3888fcc05d334f24"/>
    <p:sldId xmlns:r="http://schemas.openxmlformats.org/officeDocument/2006/relationships" id="257" r:id="Rd5855c34fb6f42ae"/>
    <p:sldId xmlns:r="http://schemas.openxmlformats.org/officeDocument/2006/relationships" id="258" r:id="R6539ff6d25864f40"/>
    <p:sldId xmlns:r="http://schemas.openxmlformats.org/officeDocument/2006/relationships" id="259" r:id="R9b350ba754274c2f"/>
    <p:sldId xmlns:r="http://schemas.openxmlformats.org/officeDocument/2006/relationships" id="260" r:id="R648ec5066b4b4b26"/>
    <p:sldId xmlns:r="http://schemas.openxmlformats.org/officeDocument/2006/relationships" id="261" r:id="R12a498ceb4714284"/>
    <p:sldId xmlns:r="http://schemas.openxmlformats.org/officeDocument/2006/relationships" id="262" r:id="R0180e71b1c3142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1c4a440f794e3d" /><Relationship Type="http://schemas.openxmlformats.org/officeDocument/2006/relationships/slide" Target="/ppt/slides/slide1.xml" Id="R3888fcc05d334f24" /><Relationship Type="http://schemas.openxmlformats.org/officeDocument/2006/relationships/slide" Target="/ppt/slides/slide2.xml" Id="Rd5855c34fb6f42ae" /><Relationship Type="http://schemas.openxmlformats.org/officeDocument/2006/relationships/slide" Target="/ppt/slides/slide3.xml" Id="R6539ff6d25864f40" /><Relationship Type="http://schemas.openxmlformats.org/officeDocument/2006/relationships/slide" Target="/ppt/slides/slide4.xml" Id="R9b350ba754274c2f" /><Relationship Type="http://schemas.openxmlformats.org/officeDocument/2006/relationships/slide" Target="/ppt/slides/slide5.xml" Id="R648ec5066b4b4b26" /><Relationship Type="http://schemas.openxmlformats.org/officeDocument/2006/relationships/slide" Target="/ppt/slides/slide6.xml" Id="R12a498ceb4714284" /><Relationship Type="http://schemas.openxmlformats.org/officeDocument/2006/relationships/slide" Target="/ppt/slides/slide7.xml" Id="R0180e71b1c3142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5a495d6c1c42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20233df9f24e97" /><Relationship Type="http://schemas.openxmlformats.org/officeDocument/2006/relationships/theme" Target="/ppt/slideMasters/theme/theme1.xml" Id="R98491257b5964f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20233df9f24e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efa06925b24d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76b4add2d447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11332111824c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6e002f36a343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06ad0ab0b542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1feb521454f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cd842cd68c4e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MINE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MINE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−395 967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530 473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57 919 654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58 892 816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SELVAAG CECILIE C HOLTE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Cecilie C.H. Selvaag, Fritzners gate 18A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989 129 643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MINE HOLDING AS</a:t>
            </a:r>
          </a:p>
        </p:txBody>
      </p:sp>
    </p:spTree>
  </p:cSld>
  <p:clrMapOvr>
    <a:masterClrMapping xmlns:a="http://schemas.openxmlformats.org/drawingml/2006/main"/>
  </p:clrMapOvr>
</p:sld>
</file>