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7609dbc75c40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4ad298c8cf4ce9"/>
  </p:sldMasterIdLst>
  <p:sldIdLst>
    <p:sldId xmlns:r="http://schemas.openxmlformats.org/officeDocument/2006/relationships" id="256" r:id="R3367dd0d913f481e"/>
    <p:sldId xmlns:r="http://schemas.openxmlformats.org/officeDocument/2006/relationships" id="257" r:id="R034400e9c75a4418"/>
    <p:sldId xmlns:r="http://schemas.openxmlformats.org/officeDocument/2006/relationships" id="258" r:id="Rde896afdfaf7443c"/>
    <p:sldId xmlns:r="http://schemas.openxmlformats.org/officeDocument/2006/relationships" id="259" r:id="R5e2324976b7f4e61"/>
    <p:sldId xmlns:r="http://schemas.openxmlformats.org/officeDocument/2006/relationships" id="260" r:id="Rcb56fe0e006a483c"/>
    <p:sldId xmlns:r="http://schemas.openxmlformats.org/officeDocument/2006/relationships" id="261" r:id="R0922f10c5b454dd2"/>
    <p:sldId xmlns:r="http://schemas.openxmlformats.org/officeDocument/2006/relationships" id="262" r:id="Re6ca1b69cef44a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4ad298c8cf4ce9" /><Relationship Type="http://schemas.openxmlformats.org/officeDocument/2006/relationships/slide" Target="/ppt/slides/slide1.xml" Id="R3367dd0d913f481e" /><Relationship Type="http://schemas.openxmlformats.org/officeDocument/2006/relationships/slide" Target="/ppt/slides/slide2.xml" Id="R034400e9c75a4418" /><Relationship Type="http://schemas.openxmlformats.org/officeDocument/2006/relationships/slide" Target="/ppt/slides/slide3.xml" Id="Rde896afdfaf7443c" /><Relationship Type="http://schemas.openxmlformats.org/officeDocument/2006/relationships/slide" Target="/ppt/slides/slide4.xml" Id="R5e2324976b7f4e61" /><Relationship Type="http://schemas.openxmlformats.org/officeDocument/2006/relationships/slide" Target="/ppt/slides/slide5.xml" Id="Rcb56fe0e006a483c" /><Relationship Type="http://schemas.openxmlformats.org/officeDocument/2006/relationships/slide" Target="/ppt/slides/slide6.xml" Id="R0922f10c5b454dd2" /><Relationship Type="http://schemas.openxmlformats.org/officeDocument/2006/relationships/slide" Target="/ppt/slides/slide7.xml" Id="Re6ca1b69cef44a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9014437c034d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7be28a3b34b14" /><Relationship Type="http://schemas.openxmlformats.org/officeDocument/2006/relationships/theme" Target="/ppt/slideMasters/theme/theme1.xml" Id="Rce44c9f652b147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d7be28a3b34b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46f2c1a3f44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f046a97364f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39577b6ed42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5f2a1b52d4c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bda06ce5b4b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7c47ea50a4f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bd884e2f24b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EGNET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EGNET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EGNET AS ble etablert [år] og holder til i Nesoddtangen.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EGNET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EGNET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EGNET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791 709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2 367 653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2 746 200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EGNET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YNGVE THORBJØRNSEN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EGNET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1450 Nesoddtangen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97 35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989 121 421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EGNET AS</a:t>
            </a:r>
          </a:p>
        </p:txBody>
      </p:sp>
    </p:spTree>
  </p:cSld>
  <p:clrMapOvr>
    <a:masterClrMapping xmlns:a="http://schemas.openxmlformats.org/drawingml/2006/main"/>
  </p:clrMapOvr>
</p:sld>
</file>