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0d01a3223c14bf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347be60f30448b7"/>
  </p:sldMasterIdLst>
  <p:sldIdLst>
    <p:sldId xmlns:r="http://schemas.openxmlformats.org/officeDocument/2006/relationships" id="256" r:id="R61ac4f5794b24895"/>
    <p:sldId xmlns:r="http://schemas.openxmlformats.org/officeDocument/2006/relationships" id="257" r:id="Rae483f04b75a4898"/>
    <p:sldId xmlns:r="http://schemas.openxmlformats.org/officeDocument/2006/relationships" id="258" r:id="R571f9708062c44dc"/>
    <p:sldId xmlns:r="http://schemas.openxmlformats.org/officeDocument/2006/relationships" id="259" r:id="R973157ba5f9644ea"/>
    <p:sldId xmlns:r="http://schemas.openxmlformats.org/officeDocument/2006/relationships" id="260" r:id="R758f992875e540f8"/>
    <p:sldId xmlns:r="http://schemas.openxmlformats.org/officeDocument/2006/relationships" id="261" r:id="Rebfaff5444ce4209"/>
    <p:sldId xmlns:r="http://schemas.openxmlformats.org/officeDocument/2006/relationships" id="262" r:id="R4eb763fd36fa4c6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47be60f30448b7" /><Relationship Type="http://schemas.openxmlformats.org/officeDocument/2006/relationships/slide" Target="/ppt/slides/slide1.xml" Id="R61ac4f5794b24895" /><Relationship Type="http://schemas.openxmlformats.org/officeDocument/2006/relationships/slide" Target="/ppt/slides/slide2.xml" Id="Rae483f04b75a4898" /><Relationship Type="http://schemas.openxmlformats.org/officeDocument/2006/relationships/slide" Target="/ppt/slides/slide3.xml" Id="R571f9708062c44dc" /><Relationship Type="http://schemas.openxmlformats.org/officeDocument/2006/relationships/slide" Target="/ppt/slides/slide4.xml" Id="R973157ba5f9644ea" /><Relationship Type="http://schemas.openxmlformats.org/officeDocument/2006/relationships/slide" Target="/ppt/slides/slide5.xml" Id="R758f992875e540f8" /><Relationship Type="http://schemas.openxmlformats.org/officeDocument/2006/relationships/slide" Target="/ppt/slides/slide6.xml" Id="Rebfaff5444ce4209" /><Relationship Type="http://schemas.openxmlformats.org/officeDocument/2006/relationships/slide" Target="/ppt/slides/slide7.xml" Id="R4eb763fd36fa4c6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92aac422254f8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0b57a56cc54f68" /><Relationship Type="http://schemas.openxmlformats.org/officeDocument/2006/relationships/theme" Target="/ppt/slideMasters/theme/theme1.xml" Id="R53044286cb034a3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30b57a56cc54f6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637acb1e6743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2ebe0992e84e5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fc77a3855241d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02e6ff02234ab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f73f90ddb3411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ce3ef9e48142d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4e7ab552144e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 ELEKTRO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 ELEKTRO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110 722 018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8 522 843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7 226 562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3 907 727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50 152 848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 SERVICE AS  –  51,7 %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ERIK BACKE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KIRKESJØBERG GEIR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MAGNUSSEN INVEST AS  –  8,3 %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Sandstuveien 70 FG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0680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989 119 621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 ELEKTRO AS</a:t>
            </a:r>
          </a:p>
        </p:txBody>
      </p:sp>
    </p:spTree>
  </p:cSld>
  <p:clrMapOvr>
    <a:masterClrMapping xmlns:a="http://schemas.openxmlformats.org/drawingml/2006/main"/>
  </p:clrMapOvr>
</p:sld>
</file>