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15e61b45af146a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85a0ab106c341ad"/>
  </p:sldMasterIdLst>
  <p:sldIdLst>
    <p:sldId xmlns:r="http://schemas.openxmlformats.org/officeDocument/2006/relationships" id="256" r:id="R1240edd6d98847af"/>
    <p:sldId xmlns:r="http://schemas.openxmlformats.org/officeDocument/2006/relationships" id="257" r:id="Rdc0bc79d2e9e4f44"/>
    <p:sldId xmlns:r="http://schemas.openxmlformats.org/officeDocument/2006/relationships" id="258" r:id="Rf427b634349e4798"/>
    <p:sldId xmlns:r="http://schemas.openxmlformats.org/officeDocument/2006/relationships" id="259" r:id="Rb97c54cb493a4b68"/>
    <p:sldId xmlns:r="http://schemas.openxmlformats.org/officeDocument/2006/relationships" id="260" r:id="Rd991fb84df04418d"/>
    <p:sldId xmlns:r="http://schemas.openxmlformats.org/officeDocument/2006/relationships" id="261" r:id="R51992f39d6f546e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85a0ab106c341ad" /><Relationship Type="http://schemas.openxmlformats.org/officeDocument/2006/relationships/slide" Target="/ppt/slides/slide1.xml" Id="R1240edd6d98847af" /><Relationship Type="http://schemas.openxmlformats.org/officeDocument/2006/relationships/slide" Target="/ppt/slides/slide2.xml" Id="Rdc0bc79d2e9e4f44" /><Relationship Type="http://schemas.openxmlformats.org/officeDocument/2006/relationships/slide" Target="/ppt/slides/slide3.xml" Id="Rf427b634349e4798" /><Relationship Type="http://schemas.openxmlformats.org/officeDocument/2006/relationships/slide" Target="/ppt/slides/slide4.xml" Id="Rb97c54cb493a4b68" /><Relationship Type="http://schemas.openxmlformats.org/officeDocument/2006/relationships/slide" Target="/ppt/slides/slide5.xml" Id="Rd991fb84df04418d" /><Relationship Type="http://schemas.openxmlformats.org/officeDocument/2006/relationships/slide" Target="/ppt/slides/slide6.xml" Id="R51992f39d6f546e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cbd2a32192c4bc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cca69ef639465f" /><Relationship Type="http://schemas.openxmlformats.org/officeDocument/2006/relationships/theme" Target="/ppt/slideMasters/theme/theme1.xml" Id="R6e9aa3b9870d4dd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bcca69ef639465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e2d7f68d9642e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d882362a6a424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cb4dc9e34a44d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09e9ae1b66405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632cfa289c451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5ba06479f048a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ESER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ESER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23 200 517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2 781 475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2 758 391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−5 550 539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3 315 362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989 112 708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ESER AS</a:t>
            </a:r>
          </a:p>
        </p:txBody>
      </p:sp>
    </p:spTree>
  </p:cSld>
  <p:clrMapOvr>
    <a:masterClrMapping xmlns:a="http://schemas.openxmlformats.org/drawingml/2006/main"/>
  </p:clrMapOvr>
</p:sld>
</file>