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8201d1e19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5ee98c1a34488"/>
  </p:sldMasterIdLst>
  <p:sldIdLst>
    <p:sldId xmlns:r="http://schemas.openxmlformats.org/officeDocument/2006/relationships" id="256" r:id="R9259ca5fe950437c"/>
    <p:sldId xmlns:r="http://schemas.openxmlformats.org/officeDocument/2006/relationships" id="257" r:id="R400e16bd5c5642a4"/>
    <p:sldId xmlns:r="http://schemas.openxmlformats.org/officeDocument/2006/relationships" id="258" r:id="Re2ed5971fc0c4d93"/>
    <p:sldId xmlns:r="http://schemas.openxmlformats.org/officeDocument/2006/relationships" id="259" r:id="R12a2241cb850470e"/>
    <p:sldId xmlns:r="http://schemas.openxmlformats.org/officeDocument/2006/relationships" id="260" r:id="R733307c9e5e8438c"/>
    <p:sldId xmlns:r="http://schemas.openxmlformats.org/officeDocument/2006/relationships" id="261" r:id="R2fcfe8c97b53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5ee98c1a34488" /><Relationship Type="http://schemas.openxmlformats.org/officeDocument/2006/relationships/slide" Target="/ppt/slides/slide1.xml" Id="R9259ca5fe950437c" /><Relationship Type="http://schemas.openxmlformats.org/officeDocument/2006/relationships/slide" Target="/ppt/slides/slide2.xml" Id="R400e16bd5c5642a4" /><Relationship Type="http://schemas.openxmlformats.org/officeDocument/2006/relationships/slide" Target="/ppt/slides/slide3.xml" Id="Re2ed5971fc0c4d93" /><Relationship Type="http://schemas.openxmlformats.org/officeDocument/2006/relationships/slide" Target="/ppt/slides/slide4.xml" Id="R12a2241cb850470e" /><Relationship Type="http://schemas.openxmlformats.org/officeDocument/2006/relationships/slide" Target="/ppt/slides/slide5.xml" Id="R733307c9e5e8438c" /><Relationship Type="http://schemas.openxmlformats.org/officeDocument/2006/relationships/slide" Target="/ppt/slides/slide6.xml" Id="R2fcfe8c97b53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df80373864e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e4e54c1c4797" /><Relationship Type="http://schemas.openxmlformats.org/officeDocument/2006/relationships/theme" Target="/ppt/slideMasters/theme/theme1.xml" Id="Rbd3a52ace351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8e4e54c1c47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32d88650a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7a50aab7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4feb3c039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6a688507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0e44dd74e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6572a18a343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