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d7bd0a62bd45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d4c4f0c7ca4250"/>
  </p:sldMasterIdLst>
  <p:sldIdLst>
    <p:sldId xmlns:r="http://schemas.openxmlformats.org/officeDocument/2006/relationships" id="256" r:id="Rd371043ae8cd448c"/>
    <p:sldId xmlns:r="http://schemas.openxmlformats.org/officeDocument/2006/relationships" id="257" r:id="R09626d4377604613"/>
    <p:sldId xmlns:r="http://schemas.openxmlformats.org/officeDocument/2006/relationships" id="258" r:id="R3e2c905bfc7441ae"/>
    <p:sldId xmlns:r="http://schemas.openxmlformats.org/officeDocument/2006/relationships" id="259" r:id="Rad0b095f19bb42c9"/>
    <p:sldId xmlns:r="http://schemas.openxmlformats.org/officeDocument/2006/relationships" id="260" r:id="R5792688f3ccd4034"/>
    <p:sldId xmlns:r="http://schemas.openxmlformats.org/officeDocument/2006/relationships" id="261" r:id="R418330230cb941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d4c4f0c7ca4250" /><Relationship Type="http://schemas.openxmlformats.org/officeDocument/2006/relationships/slide" Target="/ppt/slides/slide1.xml" Id="Rd371043ae8cd448c" /><Relationship Type="http://schemas.openxmlformats.org/officeDocument/2006/relationships/slide" Target="/ppt/slides/slide2.xml" Id="R09626d4377604613" /><Relationship Type="http://schemas.openxmlformats.org/officeDocument/2006/relationships/slide" Target="/ppt/slides/slide3.xml" Id="R3e2c905bfc7441ae" /><Relationship Type="http://schemas.openxmlformats.org/officeDocument/2006/relationships/slide" Target="/ppt/slides/slide4.xml" Id="Rad0b095f19bb42c9" /><Relationship Type="http://schemas.openxmlformats.org/officeDocument/2006/relationships/slide" Target="/ppt/slides/slide5.xml" Id="R5792688f3ccd4034" /><Relationship Type="http://schemas.openxmlformats.org/officeDocument/2006/relationships/slide" Target="/ppt/slides/slide6.xml" Id="R418330230cb941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a0c259eae94e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46f6c5f574a69" /><Relationship Type="http://schemas.openxmlformats.org/officeDocument/2006/relationships/theme" Target="/ppt/slideMasters/theme/theme1.xml" Id="R22a66d16947840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e46f6c5f574a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32f6e0162a4b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6c316e0d2b40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c8ecc8b8f4e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50e49cd3641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7518b9cdb745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05e2c5a524c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ESER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989 112 708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ESER AS</a:t>
            </a:r>
          </a:p>
        </p:txBody>
      </p:sp>
    </p:spTree>
  </p:cSld>
  <p:clrMapOvr>
    <a:masterClrMapping xmlns:a="http://schemas.openxmlformats.org/drawingml/2006/main"/>
  </p:clrMapOvr>
</p:sld>
</file>