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acc72e8b5943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7e585836b740be"/>
  </p:sldMasterIdLst>
  <p:sldIdLst>
    <p:sldId xmlns:r="http://schemas.openxmlformats.org/officeDocument/2006/relationships" id="256" r:id="Re3fc4a61e9e2478d"/>
    <p:sldId xmlns:r="http://schemas.openxmlformats.org/officeDocument/2006/relationships" id="257" r:id="R0143de033c544466"/>
    <p:sldId xmlns:r="http://schemas.openxmlformats.org/officeDocument/2006/relationships" id="258" r:id="R19319b8fa2c84821"/>
    <p:sldId xmlns:r="http://schemas.openxmlformats.org/officeDocument/2006/relationships" id="259" r:id="R16b9619c2281477d"/>
    <p:sldId xmlns:r="http://schemas.openxmlformats.org/officeDocument/2006/relationships" id="260" r:id="R0b39191acf474740"/>
    <p:sldId xmlns:r="http://schemas.openxmlformats.org/officeDocument/2006/relationships" id="261" r:id="R022907ffaa324973"/>
    <p:sldId xmlns:r="http://schemas.openxmlformats.org/officeDocument/2006/relationships" id="262" r:id="R56eafa2a6f5b4a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7e585836b740be" /><Relationship Type="http://schemas.openxmlformats.org/officeDocument/2006/relationships/slide" Target="/ppt/slides/slide1.xml" Id="Re3fc4a61e9e2478d" /><Relationship Type="http://schemas.openxmlformats.org/officeDocument/2006/relationships/slide" Target="/ppt/slides/slide2.xml" Id="R0143de033c544466" /><Relationship Type="http://schemas.openxmlformats.org/officeDocument/2006/relationships/slide" Target="/ppt/slides/slide3.xml" Id="R19319b8fa2c84821" /><Relationship Type="http://schemas.openxmlformats.org/officeDocument/2006/relationships/slide" Target="/ppt/slides/slide4.xml" Id="R16b9619c2281477d" /><Relationship Type="http://schemas.openxmlformats.org/officeDocument/2006/relationships/slide" Target="/ppt/slides/slide5.xml" Id="R0b39191acf474740" /><Relationship Type="http://schemas.openxmlformats.org/officeDocument/2006/relationships/slide" Target="/ppt/slides/slide6.xml" Id="R022907ffaa324973" /><Relationship Type="http://schemas.openxmlformats.org/officeDocument/2006/relationships/slide" Target="/ppt/slides/slide7.xml" Id="R56eafa2a6f5b4a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327a12a9948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3ea6f0542477a" /><Relationship Type="http://schemas.openxmlformats.org/officeDocument/2006/relationships/theme" Target="/ppt/slideMasters/theme/theme1.xml" Id="R5a47881138814c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a3ea6f054247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c16b3c1f2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ce96d53f14f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98831f02f42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19388e97d47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cefdab55d4e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88490355540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1a36f1694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