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d5304bb3f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ea5ee59ca44e9"/>
  </p:sldMasterIdLst>
  <p:sldIdLst>
    <p:sldId xmlns:r="http://schemas.openxmlformats.org/officeDocument/2006/relationships" id="256" r:id="R2932e017f19d4257"/>
    <p:sldId xmlns:r="http://schemas.openxmlformats.org/officeDocument/2006/relationships" id="257" r:id="Rbadfcde70dbd4208"/>
    <p:sldId xmlns:r="http://schemas.openxmlformats.org/officeDocument/2006/relationships" id="258" r:id="Rb768555117e1483d"/>
    <p:sldId xmlns:r="http://schemas.openxmlformats.org/officeDocument/2006/relationships" id="259" r:id="Rbe7b201617ea4f89"/>
    <p:sldId xmlns:r="http://schemas.openxmlformats.org/officeDocument/2006/relationships" id="260" r:id="R1bb7494cc08b49f3"/>
    <p:sldId xmlns:r="http://schemas.openxmlformats.org/officeDocument/2006/relationships" id="261" r:id="R72ab4c4092de4549"/>
    <p:sldId xmlns:r="http://schemas.openxmlformats.org/officeDocument/2006/relationships" id="262" r:id="Rd985b6747268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ea5ee59ca44e9" /><Relationship Type="http://schemas.openxmlformats.org/officeDocument/2006/relationships/slide" Target="/ppt/slides/slide1.xml" Id="R2932e017f19d4257" /><Relationship Type="http://schemas.openxmlformats.org/officeDocument/2006/relationships/slide" Target="/ppt/slides/slide2.xml" Id="Rbadfcde70dbd4208" /><Relationship Type="http://schemas.openxmlformats.org/officeDocument/2006/relationships/slide" Target="/ppt/slides/slide3.xml" Id="Rb768555117e1483d" /><Relationship Type="http://schemas.openxmlformats.org/officeDocument/2006/relationships/slide" Target="/ppt/slides/slide4.xml" Id="Rbe7b201617ea4f89" /><Relationship Type="http://schemas.openxmlformats.org/officeDocument/2006/relationships/slide" Target="/ppt/slides/slide5.xml" Id="R1bb7494cc08b49f3" /><Relationship Type="http://schemas.openxmlformats.org/officeDocument/2006/relationships/slide" Target="/ppt/slides/slide6.xml" Id="R72ab4c4092de4549" /><Relationship Type="http://schemas.openxmlformats.org/officeDocument/2006/relationships/slide" Target="/ppt/slides/slide7.xml" Id="Rd985b6747268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0c203e1c2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91c2d8e74d7c" /><Relationship Type="http://schemas.openxmlformats.org/officeDocument/2006/relationships/theme" Target="/ppt/slideMasters/theme/theme1.xml" Id="Reb73a4b77328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991c2d8e7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3708231b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78c0fbf0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1d47c4e5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8f11f97e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c61a2462f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c5f03ed4c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8a56f9a1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