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3baa76e40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c4a6c57e24d6a"/>
  </p:sldMasterIdLst>
  <p:sldIdLst>
    <p:sldId xmlns:r="http://schemas.openxmlformats.org/officeDocument/2006/relationships" id="256" r:id="R691dfa90eb0645d8"/>
    <p:sldId xmlns:r="http://schemas.openxmlformats.org/officeDocument/2006/relationships" id="257" r:id="R792c4da9f304422b"/>
    <p:sldId xmlns:r="http://schemas.openxmlformats.org/officeDocument/2006/relationships" id="258" r:id="R851f3a48a560439d"/>
    <p:sldId xmlns:r="http://schemas.openxmlformats.org/officeDocument/2006/relationships" id="259" r:id="R441945db1d90449a"/>
    <p:sldId xmlns:r="http://schemas.openxmlformats.org/officeDocument/2006/relationships" id="260" r:id="R332d30c599a84c12"/>
    <p:sldId xmlns:r="http://schemas.openxmlformats.org/officeDocument/2006/relationships" id="261" r:id="R393de2dd55724bca"/>
    <p:sldId xmlns:r="http://schemas.openxmlformats.org/officeDocument/2006/relationships" id="262" r:id="R7575861e4e42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c4a6c57e24d6a" /><Relationship Type="http://schemas.openxmlformats.org/officeDocument/2006/relationships/slide" Target="/ppt/slides/slide1.xml" Id="R691dfa90eb0645d8" /><Relationship Type="http://schemas.openxmlformats.org/officeDocument/2006/relationships/slide" Target="/ppt/slides/slide2.xml" Id="R792c4da9f304422b" /><Relationship Type="http://schemas.openxmlformats.org/officeDocument/2006/relationships/slide" Target="/ppt/slides/slide3.xml" Id="R851f3a48a560439d" /><Relationship Type="http://schemas.openxmlformats.org/officeDocument/2006/relationships/slide" Target="/ppt/slides/slide4.xml" Id="R441945db1d90449a" /><Relationship Type="http://schemas.openxmlformats.org/officeDocument/2006/relationships/slide" Target="/ppt/slides/slide5.xml" Id="R332d30c599a84c12" /><Relationship Type="http://schemas.openxmlformats.org/officeDocument/2006/relationships/slide" Target="/ppt/slides/slide6.xml" Id="R393de2dd55724bca" /><Relationship Type="http://schemas.openxmlformats.org/officeDocument/2006/relationships/slide" Target="/ppt/slides/slide7.xml" Id="R7575861e4e42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2b3e969d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b01da04c465f" /><Relationship Type="http://schemas.openxmlformats.org/officeDocument/2006/relationships/theme" Target="/ppt/slideMasters/theme/theme1.xml" Id="Rd2b3a0602169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ab01da04c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35bece4940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560808d0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619a76f0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fc1be75ef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07a94451c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2f204466e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3adbf0b12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