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89d4be95aa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0c103589d426c"/>
  </p:sldMasterIdLst>
  <p:sldIdLst>
    <p:sldId xmlns:r="http://schemas.openxmlformats.org/officeDocument/2006/relationships" id="256" r:id="R0c1f593485894a0b"/>
    <p:sldId xmlns:r="http://schemas.openxmlformats.org/officeDocument/2006/relationships" id="257" r:id="R2e2b807987c54984"/>
    <p:sldId xmlns:r="http://schemas.openxmlformats.org/officeDocument/2006/relationships" id="258" r:id="R4677634355234bb6"/>
    <p:sldId xmlns:r="http://schemas.openxmlformats.org/officeDocument/2006/relationships" id="259" r:id="R8458330d84f94eda"/>
    <p:sldId xmlns:r="http://schemas.openxmlformats.org/officeDocument/2006/relationships" id="260" r:id="R826e75d5ff3d4e29"/>
    <p:sldId xmlns:r="http://schemas.openxmlformats.org/officeDocument/2006/relationships" id="261" r:id="R62740d52b5794576"/>
    <p:sldId xmlns:r="http://schemas.openxmlformats.org/officeDocument/2006/relationships" id="262" r:id="Rc85b01bc290d43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0c103589d426c" /><Relationship Type="http://schemas.openxmlformats.org/officeDocument/2006/relationships/slide" Target="/ppt/slides/slide1.xml" Id="R0c1f593485894a0b" /><Relationship Type="http://schemas.openxmlformats.org/officeDocument/2006/relationships/slide" Target="/ppt/slides/slide2.xml" Id="R2e2b807987c54984" /><Relationship Type="http://schemas.openxmlformats.org/officeDocument/2006/relationships/slide" Target="/ppt/slides/slide3.xml" Id="R4677634355234bb6" /><Relationship Type="http://schemas.openxmlformats.org/officeDocument/2006/relationships/slide" Target="/ppt/slides/slide4.xml" Id="R8458330d84f94eda" /><Relationship Type="http://schemas.openxmlformats.org/officeDocument/2006/relationships/slide" Target="/ppt/slides/slide5.xml" Id="R826e75d5ff3d4e29" /><Relationship Type="http://schemas.openxmlformats.org/officeDocument/2006/relationships/slide" Target="/ppt/slides/slide6.xml" Id="R62740d52b5794576" /><Relationship Type="http://schemas.openxmlformats.org/officeDocument/2006/relationships/slide" Target="/ppt/slides/slide7.xml" Id="Rc85b01bc290d43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628f43a69442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ff4bd4b354659" /><Relationship Type="http://schemas.openxmlformats.org/officeDocument/2006/relationships/theme" Target="/ppt/slideMasters/theme/theme1.xml" Id="Re86223900b9542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9ff4bd4b35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673e5f0347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82c83e91e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c5a8f3196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9518d2ab940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69ae16db643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6b852e291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210f1347e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BOGAR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3 476 303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15 904 866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16 924 865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GARAAS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Garaas, 17. mai 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989 100 726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BOGAR AS</a:t>
            </a:r>
          </a:p>
        </p:txBody>
      </p:sp>
    </p:spTree>
  </p:cSld>
  <p:clrMapOvr>
    <a:masterClrMapping xmlns:a="http://schemas.openxmlformats.org/drawingml/2006/main"/>
  </p:clrMapOvr>
</p:sld>
</file>