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945be7e26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ba0eacfc64b4d"/>
  </p:sldMasterIdLst>
  <p:sldIdLst>
    <p:sldId xmlns:r="http://schemas.openxmlformats.org/officeDocument/2006/relationships" id="256" r:id="R9946b6af41754c6a"/>
    <p:sldId xmlns:r="http://schemas.openxmlformats.org/officeDocument/2006/relationships" id="257" r:id="Rde66c22200694ab7"/>
    <p:sldId xmlns:r="http://schemas.openxmlformats.org/officeDocument/2006/relationships" id="258" r:id="Re461d78d20554f66"/>
    <p:sldId xmlns:r="http://schemas.openxmlformats.org/officeDocument/2006/relationships" id="259" r:id="R2ee1e6b7621545c2"/>
    <p:sldId xmlns:r="http://schemas.openxmlformats.org/officeDocument/2006/relationships" id="260" r:id="R9c4e4278c7c94c85"/>
    <p:sldId xmlns:r="http://schemas.openxmlformats.org/officeDocument/2006/relationships" id="261" r:id="R3f9c23f582e8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ba0eacfc64b4d" /><Relationship Type="http://schemas.openxmlformats.org/officeDocument/2006/relationships/slide" Target="/ppt/slides/slide1.xml" Id="R9946b6af41754c6a" /><Relationship Type="http://schemas.openxmlformats.org/officeDocument/2006/relationships/slide" Target="/ppt/slides/slide2.xml" Id="Rde66c22200694ab7" /><Relationship Type="http://schemas.openxmlformats.org/officeDocument/2006/relationships/slide" Target="/ppt/slides/slide3.xml" Id="Re461d78d20554f66" /><Relationship Type="http://schemas.openxmlformats.org/officeDocument/2006/relationships/slide" Target="/ppt/slides/slide4.xml" Id="R2ee1e6b7621545c2" /><Relationship Type="http://schemas.openxmlformats.org/officeDocument/2006/relationships/slide" Target="/ppt/slides/slide5.xml" Id="R9c4e4278c7c94c85" /><Relationship Type="http://schemas.openxmlformats.org/officeDocument/2006/relationships/slide" Target="/ppt/slides/slide6.xml" Id="R3f9c23f582e8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937adf662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6eea06d0a4bc6" /><Relationship Type="http://schemas.openxmlformats.org/officeDocument/2006/relationships/theme" Target="/ppt/slideMasters/theme/theme1.xml" Id="Rbf8fb90909b0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6eea06d0a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be9ab9b9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dadc723f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7e1bc7f6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d9191f43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3ecd6243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89561097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