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e9c67276d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1be39d7e864d0c"/>
  </p:sldMasterIdLst>
  <p:sldIdLst>
    <p:sldId xmlns:r="http://schemas.openxmlformats.org/officeDocument/2006/relationships" id="256" r:id="Racc5a61f261945ab"/>
    <p:sldId xmlns:r="http://schemas.openxmlformats.org/officeDocument/2006/relationships" id="257" r:id="R31fe6e57e50e481f"/>
    <p:sldId xmlns:r="http://schemas.openxmlformats.org/officeDocument/2006/relationships" id="258" r:id="R39c1166d96aa4c11"/>
    <p:sldId xmlns:r="http://schemas.openxmlformats.org/officeDocument/2006/relationships" id="259" r:id="R8e5a3aec05f04b8b"/>
    <p:sldId xmlns:r="http://schemas.openxmlformats.org/officeDocument/2006/relationships" id="260" r:id="R8f979bb0dd274070"/>
    <p:sldId xmlns:r="http://schemas.openxmlformats.org/officeDocument/2006/relationships" id="261" r:id="R1a96eab785f34cef"/>
    <p:sldId xmlns:r="http://schemas.openxmlformats.org/officeDocument/2006/relationships" id="262" r:id="R29cb56ff9a89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be39d7e864d0c" /><Relationship Type="http://schemas.openxmlformats.org/officeDocument/2006/relationships/slide" Target="/ppt/slides/slide1.xml" Id="Racc5a61f261945ab" /><Relationship Type="http://schemas.openxmlformats.org/officeDocument/2006/relationships/slide" Target="/ppt/slides/slide2.xml" Id="R31fe6e57e50e481f" /><Relationship Type="http://schemas.openxmlformats.org/officeDocument/2006/relationships/slide" Target="/ppt/slides/slide3.xml" Id="R39c1166d96aa4c11" /><Relationship Type="http://schemas.openxmlformats.org/officeDocument/2006/relationships/slide" Target="/ppt/slides/slide4.xml" Id="R8e5a3aec05f04b8b" /><Relationship Type="http://schemas.openxmlformats.org/officeDocument/2006/relationships/slide" Target="/ppt/slides/slide5.xml" Id="R8f979bb0dd274070" /><Relationship Type="http://schemas.openxmlformats.org/officeDocument/2006/relationships/slide" Target="/ppt/slides/slide6.xml" Id="R1a96eab785f34cef" /><Relationship Type="http://schemas.openxmlformats.org/officeDocument/2006/relationships/slide" Target="/ppt/slides/slide7.xml" Id="R29cb56ff9a89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ed60e29e8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db10837a54a96" /><Relationship Type="http://schemas.openxmlformats.org/officeDocument/2006/relationships/theme" Target="/ppt/slideMasters/theme/theme1.xml" Id="R6d4f3677042a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db10837a5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19e1581f1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e965aa481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a8d12785c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bc90c0c4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bea669db41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5cd3bf7fe42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405f57ffb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