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0a2f1084a64d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1a507452ed4e6c"/>
  </p:sldMasterIdLst>
  <p:sldIdLst>
    <p:sldId xmlns:r="http://schemas.openxmlformats.org/officeDocument/2006/relationships" id="256" r:id="Rd6ae22ebfbe4444d"/>
    <p:sldId xmlns:r="http://schemas.openxmlformats.org/officeDocument/2006/relationships" id="257" r:id="R96a9b77d89754660"/>
    <p:sldId xmlns:r="http://schemas.openxmlformats.org/officeDocument/2006/relationships" id="258" r:id="Rf7d1453bacab4a21"/>
    <p:sldId xmlns:r="http://schemas.openxmlformats.org/officeDocument/2006/relationships" id="259" r:id="Rd0a4ad37cbcc44c8"/>
    <p:sldId xmlns:r="http://schemas.openxmlformats.org/officeDocument/2006/relationships" id="260" r:id="Rac8b85a0801d43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a507452ed4e6c" /><Relationship Type="http://schemas.openxmlformats.org/officeDocument/2006/relationships/slide" Target="/ppt/slides/slide1.xml" Id="Rd6ae22ebfbe4444d" /><Relationship Type="http://schemas.openxmlformats.org/officeDocument/2006/relationships/slide" Target="/ppt/slides/slide2.xml" Id="R96a9b77d89754660" /><Relationship Type="http://schemas.openxmlformats.org/officeDocument/2006/relationships/slide" Target="/ppt/slides/slide3.xml" Id="Rf7d1453bacab4a21" /><Relationship Type="http://schemas.openxmlformats.org/officeDocument/2006/relationships/slide" Target="/ppt/slides/slide4.xml" Id="Rd0a4ad37cbcc44c8" /><Relationship Type="http://schemas.openxmlformats.org/officeDocument/2006/relationships/slide" Target="/ppt/slides/slide5.xml" Id="Rac8b85a0801d43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93ceb9b224c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de6f2adcd47eb" /><Relationship Type="http://schemas.openxmlformats.org/officeDocument/2006/relationships/theme" Target="/ppt/slideMasters/theme/theme1.xml" Id="R7ab10af812d34c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bde6f2adcd47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8efe7279641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a39b8abce4b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205216d6d47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62a8a0a5c4c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3ac41c68441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SKAUSTU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SKAUSTU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