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3be4c950584c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d5f8f0b9d1410d"/>
  </p:sldMasterIdLst>
  <p:sldIdLst>
    <p:sldId xmlns:r="http://schemas.openxmlformats.org/officeDocument/2006/relationships" id="256" r:id="Rc8f33c7c4936435e"/>
    <p:sldId xmlns:r="http://schemas.openxmlformats.org/officeDocument/2006/relationships" id="257" r:id="Re3ff8edb9cf543e3"/>
    <p:sldId xmlns:r="http://schemas.openxmlformats.org/officeDocument/2006/relationships" id="258" r:id="R1a180da81cec491a"/>
    <p:sldId xmlns:r="http://schemas.openxmlformats.org/officeDocument/2006/relationships" id="259" r:id="R07e33952ec31446c"/>
    <p:sldId xmlns:r="http://schemas.openxmlformats.org/officeDocument/2006/relationships" id="260" r:id="Ra2a45bb45c1e4876"/>
    <p:sldId xmlns:r="http://schemas.openxmlformats.org/officeDocument/2006/relationships" id="261" r:id="R03496f11ab2c4208"/>
    <p:sldId xmlns:r="http://schemas.openxmlformats.org/officeDocument/2006/relationships" id="262" r:id="Radfd8fefea6647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d5f8f0b9d1410d" /><Relationship Type="http://schemas.openxmlformats.org/officeDocument/2006/relationships/slide" Target="/ppt/slides/slide1.xml" Id="Rc8f33c7c4936435e" /><Relationship Type="http://schemas.openxmlformats.org/officeDocument/2006/relationships/slide" Target="/ppt/slides/slide2.xml" Id="Re3ff8edb9cf543e3" /><Relationship Type="http://schemas.openxmlformats.org/officeDocument/2006/relationships/slide" Target="/ppt/slides/slide3.xml" Id="R1a180da81cec491a" /><Relationship Type="http://schemas.openxmlformats.org/officeDocument/2006/relationships/slide" Target="/ppt/slides/slide4.xml" Id="R07e33952ec31446c" /><Relationship Type="http://schemas.openxmlformats.org/officeDocument/2006/relationships/slide" Target="/ppt/slides/slide5.xml" Id="Ra2a45bb45c1e4876" /><Relationship Type="http://schemas.openxmlformats.org/officeDocument/2006/relationships/slide" Target="/ppt/slides/slide6.xml" Id="R03496f11ab2c4208" /><Relationship Type="http://schemas.openxmlformats.org/officeDocument/2006/relationships/slide" Target="/ppt/slides/slide7.xml" Id="Radfd8fefea6647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3a8673d8e440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f5a5466fe4f6c" /><Relationship Type="http://schemas.openxmlformats.org/officeDocument/2006/relationships/theme" Target="/ppt/slideMasters/theme/theme1.xml" Id="Rea0d670c9af84c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9f5a5466fe4f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be6099c7b4b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e1ade3ef840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f9c0464f742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7b30d787f4e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a1cdb3f3647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25d9b72fa45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43cc0510643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GART HOLDING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793 263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2 285 542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3 085 542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 NANNA ERIKSEN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Nanna Eriksen Røe, Bolignummer H0204, Helge Barmans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58 73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