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7282202ccf42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a0d4f3bf00420b"/>
  </p:sldMasterIdLst>
  <p:sldIdLst>
    <p:sldId xmlns:r="http://schemas.openxmlformats.org/officeDocument/2006/relationships" id="256" r:id="R349034a1b09c45a1"/>
    <p:sldId xmlns:r="http://schemas.openxmlformats.org/officeDocument/2006/relationships" id="257" r:id="R3b7bd7d430de472e"/>
    <p:sldId xmlns:r="http://schemas.openxmlformats.org/officeDocument/2006/relationships" id="258" r:id="R04b7bc4ba5104a44"/>
    <p:sldId xmlns:r="http://schemas.openxmlformats.org/officeDocument/2006/relationships" id="259" r:id="Rf87945d242124dcd"/>
    <p:sldId xmlns:r="http://schemas.openxmlformats.org/officeDocument/2006/relationships" id="260" r:id="R1abd31a03c2443d0"/>
    <p:sldId xmlns:r="http://schemas.openxmlformats.org/officeDocument/2006/relationships" id="261" r:id="Ra29772ea604f4c73"/>
    <p:sldId xmlns:r="http://schemas.openxmlformats.org/officeDocument/2006/relationships" id="262" r:id="R36549aa632ab41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a0d4f3bf00420b" /><Relationship Type="http://schemas.openxmlformats.org/officeDocument/2006/relationships/slide" Target="/ppt/slides/slide1.xml" Id="R349034a1b09c45a1" /><Relationship Type="http://schemas.openxmlformats.org/officeDocument/2006/relationships/slide" Target="/ppt/slides/slide2.xml" Id="R3b7bd7d430de472e" /><Relationship Type="http://schemas.openxmlformats.org/officeDocument/2006/relationships/slide" Target="/ppt/slides/slide3.xml" Id="R04b7bc4ba5104a44" /><Relationship Type="http://schemas.openxmlformats.org/officeDocument/2006/relationships/slide" Target="/ppt/slides/slide4.xml" Id="Rf87945d242124dcd" /><Relationship Type="http://schemas.openxmlformats.org/officeDocument/2006/relationships/slide" Target="/ppt/slides/slide5.xml" Id="R1abd31a03c2443d0" /><Relationship Type="http://schemas.openxmlformats.org/officeDocument/2006/relationships/slide" Target="/ppt/slides/slide6.xml" Id="Ra29772ea604f4c73" /><Relationship Type="http://schemas.openxmlformats.org/officeDocument/2006/relationships/slide" Target="/ppt/slides/slide7.xml" Id="R36549aa632ab41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f70362129e43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4c255f4fa468c" /><Relationship Type="http://schemas.openxmlformats.org/officeDocument/2006/relationships/theme" Target="/ppt/slideMasters/theme/theme1.xml" Id="Rfa9d679ab6764d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84c255f4fa46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620721c6724c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8aee7e08e4f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b7cb8c84343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66073781546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a7004a02745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a1dbb6ed24b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464a745924a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 ASTRA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 ASTRA AS ble etablert [år] og holder til i Kokstad.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1 069 673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−588 641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707 640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151 342 889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154 775 442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NORDGREEN OSSIE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Kokstadvegen 35B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5257 Kokstad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93 04 41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ossie@w-troye.no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989 078 917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