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386c2713e244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96461b00644ab0"/>
  </p:sldMasterIdLst>
  <p:sldIdLst>
    <p:sldId xmlns:r="http://schemas.openxmlformats.org/officeDocument/2006/relationships" id="256" r:id="R17a34abdb1da42a2"/>
    <p:sldId xmlns:r="http://schemas.openxmlformats.org/officeDocument/2006/relationships" id="257" r:id="Rf17d5f260a1a4e4d"/>
    <p:sldId xmlns:r="http://schemas.openxmlformats.org/officeDocument/2006/relationships" id="258" r:id="R41eba40ec7264f8f"/>
    <p:sldId xmlns:r="http://schemas.openxmlformats.org/officeDocument/2006/relationships" id="259" r:id="R718319c4cb504bbd"/>
    <p:sldId xmlns:r="http://schemas.openxmlformats.org/officeDocument/2006/relationships" id="260" r:id="R23881478dfb0449a"/>
    <p:sldId xmlns:r="http://schemas.openxmlformats.org/officeDocument/2006/relationships" id="261" r:id="R2ff6b4636be64d8c"/>
    <p:sldId xmlns:r="http://schemas.openxmlformats.org/officeDocument/2006/relationships" id="262" r:id="R105ba33cd0274d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96461b00644ab0" /><Relationship Type="http://schemas.openxmlformats.org/officeDocument/2006/relationships/slide" Target="/ppt/slides/slide1.xml" Id="R17a34abdb1da42a2" /><Relationship Type="http://schemas.openxmlformats.org/officeDocument/2006/relationships/slide" Target="/ppt/slides/slide2.xml" Id="Rf17d5f260a1a4e4d" /><Relationship Type="http://schemas.openxmlformats.org/officeDocument/2006/relationships/slide" Target="/ppt/slides/slide3.xml" Id="R41eba40ec7264f8f" /><Relationship Type="http://schemas.openxmlformats.org/officeDocument/2006/relationships/slide" Target="/ppt/slides/slide4.xml" Id="R718319c4cb504bbd" /><Relationship Type="http://schemas.openxmlformats.org/officeDocument/2006/relationships/slide" Target="/ppt/slides/slide5.xml" Id="R23881478dfb0449a" /><Relationship Type="http://schemas.openxmlformats.org/officeDocument/2006/relationships/slide" Target="/ppt/slides/slide6.xml" Id="R2ff6b4636be64d8c" /><Relationship Type="http://schemas.openxmlformats.org/officeDocument/2006/relationships/slide" Target="/ppt/slides/slide7.xml" Id="R105ba33cd0274d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790bc01cab40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0814fb7fb4e82" /><Relationship Type="http://schemas.openxmlformats.org/officeDocument/2006/relationships/theme" Target="/ppt/slideMasters/theme/theme1.xml" Id="R5418bf068a5840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30814fb7fb4e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6c8ac534c4e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499a41c9640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433a10e8645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9c488e1244a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c6bede4c240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a2b2d8fe749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c377329974b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AVENTI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AVENTI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4 505 446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4 456 161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4 471 391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46 517 823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46 709 062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Dvergsnesåsen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