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a00e47c74944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70adc2f5734978"/>
  </p:sldMasterIdLst>
  <p:sldIdLst>
    <p:sldId xmlns:r="http://schemas.openxmlformats.org/officeDocument/2006/relationships" id="256" r:id="R52d84161d5844055"/>
    <p:sldId xmlns:r="http://schemas.openxmlformats.org/officeDocument/2006/relationships" id="257" r:id="R9e2a7e8f4ebd42ca"/>
    <p:sldId xmlns:r="http://schemas.openxmlformats.org/officeDocument/2006/relationships" id="258" r:id="R2160cef70b0d4b59"/>
    <p:sldId xmlns:r="http://schemas.openxmlformats.org/officeDocument/2006/relationships" id="259" r:id="Rd03f023449d640d0"/>
    <p:sldId xmlns:r="http://schemas.openxmlformats.org/officeDocument/2006/relationships" id="260" r:id="Rba61d9a99f26464f"/>
    <p:sldId xmlns:r="http://schemas.openxmlformats.org/officeDocument/2006/relationships" id="261" r:id="R9a31fbee18194e9f"/>
    <p:sldId xmlns:r="http://schemas.openxmlformats.org/officeDocument/2006/relationships" id="262" r:id="R0634bd97d18f4c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70adc2f5734978" /><Relationship Type="http://schemas.openxmlformats.org/officeDocument/2006/relationships/slide" Target="/ppt/slides/slide1.xml" Id="R52d84161d5844055" /><Relationship Type="http://schemas.openxmlformats.org/officeDocument/2006/relationships/slide" Target="/ppt/slides/slide2.xml" Id="R9e2a7e8f4ebd42ca" /><Relationship Type="http://schemas.openxmlformats.org/officeDocument/2006/relationships/slide" Target="/ppt/slides/slide3.xml" Id="R2160cef70b0d4b59" /><Relationship Type="http://schemas.openxmlformats.org/officeDocument/2006/relationships/slide" Target="/ppt/slides/slide4.xml" Id="Rd03f023449d640d0" /><Relationship Type="http://schemas.openxmlformats.org/officeDocument/2006/relationships/slide" Target="/ppt/slides/slide5.xml" Id="Rba61d9a99f26464f" /><Relationship Type="http://schemas.openxmlformats.org/officeDocument/2006/relationships/slide" Target="/ppt/slides/slide6.xml" Id="R9a31fbee18194e9f" /><Relationship Type="http://schemas.openxmlformats.org/officeDocument/2006/relationships/slide" Target="/ppt/slides/slide7.xml" Id="R0634bd97d18f4c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95d35c346c45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abfe6527a4bd3" /><Relationship Type="http://schemas.openxmlformats.org/officeDocument/2006/relationships/theme" Target="/ppt/slideMasters/theme/theme1.xml" Id="R81bcd4e63e5d4a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1abfe6527a4b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784a8bd114e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5fcd810fb46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22272ea1040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a60fee5f54e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088a068664e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227a1f32843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a919f3dd84f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ARNSTEIN'S EIENDOMSSERVICE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ARNSTEIN'S EIENDOMSSERVICE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−562 927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1 901 252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85 640 907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108 265 545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SØRGÅRD ARNSTEIN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AISEE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ESKILS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H0302, Havseilervegen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7053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50 42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989 060 430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