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a703e77ab8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bad093bd094229"/>
  </p:sldMasterIdLst>
  <p:sldIdLst>
    <p:sldId xmlns:r="http://schemas.openxmlformats.org/officeDocument/2006/relationships" id="256" r:id="R56b1ca4c97bf44e5"/>
    <p:sldId xmlns:r="http://schemas.openxmlformats.org/officeDocument/2006/relationships" id="257" r:id="R635a955d32c849d4"/>
    <p:sldId xmlns:r="http://schemas.openxmlformats.org/officeDocument/2006/relationships" id="258" r:id="R7b5338b3219b4e00"/>
    <p:sldId xmlns:r="http://schemas.openxmlformats.org/officeDocument/2006/relationships" id="259" r:id="R5e7400fc710f409d"/>
    <p:sldId xmlns:r="http://schemas.openxmlformats.org/officeDocument/2006/relationships" id="260" r:id="R2e477355d0e948ea"/>
    <p:sldId xmlns:r="http://schemas.openxmlformats.org/officeDocument/2006/relationships" id="261" r:id="R58c4510ac4494b56"/>
    <p:sldId xmlns:r="http://schemas.openxmlformats.org/officeDocument/2006/relationships" id="262" r:id="R4a933e805a8149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ad093bd094229" /><Relationship Type="http://schemas.openxmlformats.org/officeDocument/2006/relationships/slide" Target="/ppt/slides/slide1.xml" Id="R56b1ca4c97bf44e5" /><Relationship Type="http://schemas.openxmlformats.org/officeDocument/2006/relationships/slide" Target="/ppt/slides/slide2.xml" Id="R635a955d32c849d4" /><Relationship Type="http://schemas.openxmlformats.org/officeDocument/2006/relationships/slide" Target="/ppt/slides/slide3.xml" Id="R7b5338b3219b4e00" /><Relationship Type="http://schemas.openxmlformats.org/officeDocument/2006/relationships/slide" Target="/ppt/slides/slide4.xml" Id="R5e7400fc710f409d" /><Relationship Type="http://schemas.openxmlformats.org/officeDocument/2006/relationships/slide" Target="/ppt/slides/slide5.xml" Id="R2e477355d0e948ea" /><Relationship Type="http://schemas.openxmlformats.org/officeDocument/2006/relationships/slide" Target="/ppt/slides/slide6.xml" Id="R58c4510ac4494b56" /><Relationship Type="http://schemas.openxmlformats.org/officeDocument/2006/relationships/slide" Target="/ppt/slides/slide7.xml" Id="R4a933e805a8149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53dcae584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6bf2da4c743c5" /><Relationship Type="http://schemas.openxmlformats.org/officeDocument/2006/relationships/theme" Target="/ppt/slideMasters/theme/theme1.xml" Id="R9cac8f6d94254f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06bf2da4c7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08b6a5cd44b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968c8113e43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b7a6cd05e4d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a90ee619e40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deb2737b94f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10990cf0f46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8677294ff4a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