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dd5ecc0df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321b264344936"/>
  </p:sldMasterIdLst>
  <p:sldIdLst>
    <p:sldId xmlns:r="http://schemas.openxmlformats.org/officeDocument/2006/relationships" id="256" r:id="R2ae7f02038534522"/>
    <p:sldId xmlns:r="http://schemas.openxmlformats.org/officeDocument/2006/relationships" id="257" r:id="R3b077821f3ad4ca4"/>
    <p:sldId xmlns:r="http://schemas.openxmlformats.org/officeDocument/2006/relationships" id="258" r:id="R71662ff1621a4e28"/>
    <p:sldId xmlns:r="http://schemas.openxmlformats.org/officeDocument/2006/relationships" id="259" r:id="Rb059b217104941de"/>
    <p:sldId xmlns:r="http://schemas.openxmlformats.org/officeDocument/2006/relationships" id="260" r:id="R3d1323abe05a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321b264344936" /><Relationship Type="http://schemas.openxmlformats.org/officeDocument/2006/relationships/slide" Target="/ppt/slides/slide1.xml" Id="R2ae7f02038534522" /><Relationship Type="http://schemas.openxmlformats.org/officeDocument/2006/relationships/slide" Target="/ppt/slides/slide2.xml" Id="R3b077821f3ad4ca4" /><Relationship Type="http://schemas.openxmlformats.org/officeDocument/2006/relationships/slide" Target="/ppt/slides/slide3.xml" Id="R71662ff1621a4e28" /><Relationship Type="http://schemas.openxmlformats.org/officeDocument/2006/relationships/slide" Target="/ppt/slides/slide4.xml" Id="Rb059b217104941de" /><Relationship Type="http://schemas.openxmlformats.org/officeDocument/2006/relationships/slide" Target="/ppt/slides/slide5.xml" Id="R3d1323abe05a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309a25e76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1adfadd84579" /><Relationship Type="http://schemas.openxmlformats.org/officeDocument/2006/relationships/theme" Target="/ppt/slideMasters/theme/theme1.xml" Id="Rd6a818eac246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c1adfadd8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cf2a40a1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36a6640b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599c8302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6e3ad7e3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2f827edc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