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f16f816244d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186afd31244e3"/>
  </p:sldMasterIdLst>
  <p:sldIdLst>
    <p:sldId xmlns:r="http://schemas.openxmlformats.org/officeDocument/2006/relationships" id="256" r:id="R001c0a5352174e42"/>
    <p:sldId xmlns:r="http://schemas.openxmlformats.org/officeDocument/2006/relationships" id="257" r:id="R9e34b0f9631e486e"/>
    <p:sldId xmlns:r="http://schemas.openxmlformats.org/officeDocument/2006/relationships" id="258" r:id="R7afee7283b954d3b"/>
    <p:sldId xmlns:r="http://schemas.openxmlformats.org/officeDocument/2006/relationships" id="259" r:id="R5738b0d81705498a"/>
    <p:sldId xmlns:r="http://schemas.openxmlformats.org/officeDocument/2006/relationships" id="260" r:id="Rdc9ac21140164c7d"/>
    <p:sldId xmlns:r="http://schemas.openxmlformats.org/officeDocument/2006/relationships" id="261" r:id="R7bc25e1b0f814ff4"/>
    <p:sldId xmlns:r="http://schemas.openxmlformats.org/officeDocument/2006/relationships" id="262" r:id="R853722a328e448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186afd31244e3" /><Relationship Type="http://schemas.openxmlformats.org/officeDocument/2006/relationships/slide" Target="/ppt/slides/slide1.xml" Id="R001c0a5352174e42" /><Relationship Type="http://schemas.openxmlformats.org/officeDocument/2006/relationships/slide" Target="/ppt/slides/slide2.xml" Id="R9e34b0f9631e486e" /><Relationship Type="http://schemas.openxmlformats.org/officeDocument/2006/relationships/slide" Target="/ppt/slides/slide3.xml" Id="R7afee7283b954d3b" /><Relationship Type="http://schemas.openxmlformats.org/officeDocument/2006/relationships/slide" Target="/ppt/slides/slide4.xml" Id="R5738b0d81705498a" /><Relationship Type="http://schemas.openxmlformats.org/officeDocument/2006/relationships/slide" Target="/ppt/slides/slide5.xml" Id="Rdc9ac21140164c7d" /><Relationship Type="http://schemas.openxmlformats.org/officeDocument/2006/relationships/slide" Target="/ppt/slides/slide6.xml" Id="R7bc25e1b0f814ff4" /><Relationship Type="http://schemas.openxmlformats.org/officeDocument/2006/relationships/slide" Target="/ppt/slides/slide7.xml" Id="R853722a328e448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3f7b55931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40f6e1631405d" /><Relationship Type="http://schemas.openxmlformats.org/officeDocument/2006/relationships/theme" Target="/ppt/slideMasters/theme/theme1.xml" Id="R62307f73d192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40f6e163140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d9a963872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2a00a8598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dd4a38033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479e1d82742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2d8bd38d6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34449576d45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cb7a2b935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BRDR BRAGDØ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BRDR BRAGDØ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6 455 761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21 108 134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21 398 884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TROND BØRRE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TORMOD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SIGRUN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SOLVEIG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Fruktveien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