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a017c93f7347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6804b6aaa64b65"/>
  </p:sldMasterIdLst>
  <p:sldIdLst>
    <p:sldId xmlns:r="http://schemas.openxmlformats.org/officeDocument/2006/relationships" id="256" r:id="Ra4ac7b10faa046e7"/>
    <p:sldId xmlns:r="http://schemas.openxmlformats.org/officeDocument/2006/relationships" id="257" r:id="R30cf9b429f864c4c"/>
    <p:sldId xmlns:r="http://schemas.openxmlformats.org/officeDocument/2006/relationships" id="258" r:id="Rcc11a5f698bc4689"/>
    <p:sldId xmlns:r="http://schemas.openxmlformats.org/officeDocument/2006/relationships" id="259" r:id="Re276c816c12b4674"/>
    <p:sldId xmlns:r="http://schemas.openxmlformats.org/officeDocument/2006/relationships" id="260" r:id="Rc505f6a0b7bd4f80"/>
    <p:sldId xmlns:r="http://schemas.openxmlformats.org/officeDocument/2006/relationships" id="261" r:id="R13f4a043c4dd4488"/>
    <p:sldId xmlns:r="http://schemas.openxmlformats.org/officeDocument/2006/relationships" id="262" r:id="Refa003d703be48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804b6aaa64b65" /><Relationship Type="http://schemas.openxmlformats.org/officeDocument/2006/relationships/slide" Target="/ppt/slides/slide1.xml" Id="Ra4ac7b10faa046e7" /><Relationship Type="http://schemas.openxmlformats.org/officeDocument/2006/relationships/slide" Target="/ppt/slides/slide2.xml" Id="R30cf9b429f864c4c" /><Relationship Type="http://schemas.openxmlformats.org/officeDocument/2006/relationships/slide" Target="/ppt/slides/slide3.xml" Id="Rcc11a5f698bc4689" /><Relationship Type="http://schemas.openxmlformats.org/officeDocument/2006/relationships/slide" Target="/ppt/slides/slide4.xml" Id="Re276c816c12b4674" /><Relationship Type="http://schemas.openxmlformats.org/officeDocument/2006/relationships/slide" Target="/ppt/slides/slide5.xml" Id="Rc505f6a0b7bd4f80" /><Relationship Type="http://schemas.openxmlformats.org/officeDocument/2006/relationships/slide" Target="/ppt/slides/slide6.xml" Id="R13f4a043c4dd4488" /><Relationship Type="http://schemas.openxmlformats.org/officeDocument/2006/relationships/slide" Target="/ppt/slides/slide7.xml" Id="Refa003d703be48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f8af0d36c43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43eaec85447a7" /><Relationship Type="http://schemas.openxmlformats.org/officeDocument/2006/relationships/theme" Target="/ppt/slideMasters/theme/theme1.xml" Id="Rd25d84f9bdc149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143eaec85447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721d9d74d41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460c8e219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f406ffdcf45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c163412514e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32946fac042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7ce84fc9c4c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0869cdb8344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CMOLL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−1 196 735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37 173 155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37 814 711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MØLLHAUSEN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Skogryggveien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cmoll@c2i.net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CMOLL AS</a:t>
            </a:r>
          </a:p>
        </p:txBody>
      </p:sp>
    </p:spTree>
  </p:cSld>
  <p:clrMapOvr>
    <a:masterClrMapping xmlns:a="http://schemas.openxmlformats.org/drawingml/2006/main"/>
  </p:clrMapOvr>
</p:sld>
</file>