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2182aeaacd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4479f7def642b3"/>
  </p:sldMasterIdLst>
  <p:sldIdLst>
    <p:sldId xmlns:r="http://schemas.openxmlformats.org/officeDocument/2006/relationships" id="256" r:id="Rfeca68ac476246a8"/>
    <p:sldId xmlns:r="http://schemas.openxmlformats.org/officeDocument/2006/relationships" id="257" r:id="Re85690caff30474f"/>
    <p:sldId xmlns:r="http://schemas.openxmlformats.org/officeDocument/2006/relationships" id="258" r:id="R831cf36f14f5408a"/>
    <p:sldId xmlns:r="http://schemas.openxmlformats.org/officeDocument/2006/relationships" id="259" r:id="R4a085393c84e426b"/>
    <p:sldId xmlns:r="http://schemas.openxmlformats.org/officeDocument/2006/relationships" id="260" r:id="R35ba70e0aa2f4a0a"/>
    <p:sldId xmlns:r="http://schemas.openxmlformats.org/officeDocument/2006/relationships" id="261" r:id="R69d4104de8514da6"/>
    <p:sldId xmlns:r="http://schemas.openxmlformats.org/officeDocument/2006/relationships" id="262" r:id="R2c94763a3211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479f7def642b3" /><Relationship Type="http://schemas.openxmlformats.org/officeDocument/2006/relationships/slide" Target="/ppt/slides/slide1.xml" Id="Rfeca68ac476246a8" /><Relationship Type="http://schemas.openxmlformats.org/officeDocument/2006/relationships/slide" Target="/ppt/slides/slide2.xml" Id="Re85690caff30474f" /><Relationship Type="http://schemas.openxmlformats.org/officeDocument/2006/relationships/slide" Target="/ppt/slides/slide3.xml" Id="R831cf36f14f5408a" /><Relationship Type="http://schemas.openxmlformats.org/officeDocument/2006/relationships/slide" Target="/ppt/slides/slide4.xml" Id="R4a085393c84e426b" /><Relationship Type="http://schemas.openxmlformats.org/officeDocument/2006/relationships/slide" Target="/ppt/slides/slide5.xml" Id="R35ba70e0aa2f4a0a" /><Relationship Type="http://schemas.openxmlformats.org/officeDocument/2006/relationships/slide" Target="/ppt/slides/slide6.xml" Id="R69d4104de8514da6" /><Relationship Type="http://schemas.openxmlformats.org/officeDocument/2006/relationships/slide" Target="/ppt/slides/slide7.xml" Id="R2c94763a3211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c0c61813641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89ba6aef74627" /><Relationship Type="http://schemas.openxmlformats.org/officeDocument/2006/relationships/theme" Target="/ppt/slideMasters/theme/theme1.xml" Id="R99b305114efe4f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89ba6aef7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f71ef8072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cea4dbfe0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80e60db38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d2253d0a54f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b5d7b201e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0aff7d439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6aad7be2e4b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