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f6b19348f45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d6b4906094373"/>
  </p:sldMasterIdLst>
  <p:sldIdLst>
    <p:sldId xmlns:r="http://schemas.openxmlformats.org/officeDocument/2006/relationships" id="256" r:id="R55a5e05718a545d5"/>
    <p:sldId xmlns:r="http://schemas.openxmlformats.org/officeDocument/2006/relationships" id="257" r:id="R86d895117a5e4c0d"/>
    <p:sldId xmlns:r="http://schemas.openxmlformats.org/officeDocument/2006/relationships" id="258" r:id="R1e99ee05c0e949c7"/>
    <p:sldId xmlns:r="http://schemas.openxmlformats.org/officeDocument/2006/relationships" id="259" r:id="R2d343c5956164e6e"/>
    <p:sldId xmlns:r="http://schemas.openxmlformats.org/officeDocument/2006/relationships" id="260" r:id="R5e28b619f6d94900"/>
    <p:sldId xmlns:r="http://schemas.openxmlformats.org/officeDocument/2006/relationships" id="261" r:id="R757d4c9117fa4501"/>
    <p:sldId xmlns:r="http://schemas.openxmlformats.org/officeDocument/2006/relationships" id="262" r:id="R728df3fa4261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d6b4906094373" /><Relationship Type="http://schemas.openxmlformats.org/officeDocument/2006/relationships/slide" Target="/ppt/slides/slide1.xml" Id="R55a5e05718a545d5" /><Relationship Type="http://schemas.openxmlformats.org/officeDocument/2006/relationships/slide" Target="/ppt/slides/slide2.xml" Id="R86d895117a5e4c0d" /><Relationship Type="http://schemas.openxmlformats.org/officeDocument/2006/relationships/slide" Target="/ppt/slides/slide3.xml" Id="R1e99ee05c0e949c7" /><Relationship Type="http://schemas.openxmlformats.org/officeDocument/2006/relationships/slide" Target="/ppt/slides/slide4.xml" Id="R2d343c5956164e6e" /><Relationship Type="http://schemas.openxmlformats.org/officeDocument/2006/relationships/slide" Target="/ppt/slides/slide5.xml" Id="R5e28b619f6d94900" /><Relationship Type="http://schemas.openxmlformats.org/officeDocument/2006/relationships/slide" Target="/ppt/slides/slide6.xml" Id="R757d4c9117fa4501" /><Relationship Type="http://schemas.openxmlformats.org/officeDocument/2006/relationships/slide" Target="/ppt/slides/slide7.xml" Id="R728df3fa4261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0dc7ba1ba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9b8286d944f11" /><Relationship Type="http://schemas.openxmlformats.org/officeDocument/2006/relationships/theme" Target="/ppt/slideMasters/theme/theme1.xml" Id="Rb607a1e0b7194f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f9b8286d94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3254544e3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801f07f13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68736df1b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265916acc49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b444fb9a148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44b4c0e2d4e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a461de876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 INVEST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219 332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5 397 606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 AS</a:t>
            </a:r>
          </a:p>
        </p:txBody>
      </p:sp>
    </p:spTree>
  </p:cSld>
  <p:clrMapOvr>
    <a:masterClrMapping xmlns:a="http://schemas.openxmlformats.org/drawingml/2006/main"/>
  </p:clrMapOvr>
</p:sld>
</file>