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37b995a47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7a8eb74704e1c"/>
  </p:sldMasterIdLst>
  <p:sldIdLst>
    <p:sldId xmlns:r="http://schemas.openxmlformats.org/officeDocument/2006/relationships" id="256" r:id="R4a6c3283b1fb49f4"/>
    <p:sldId xmlns:r="http://schemas.openxmlformats.org/officeDocument/2006/relationships" id="257" r:id="Rae7547129db746f4"/>
    <p:sldId xmlns:r="http://schemas.openxmlformats.org/officeDocument/2006/relationships" id="258" r:id="Rfcfba85630a24ff9"/>
    <p:sldId xmlns:r="http://schemas.openxmlformats.org/officeDocument/2006/relationships" id="259" r:id="R8f54c2ff008143df"/>
    <p:sldId xmlns:r="http://schemas.openxmlformats.org/officeDocument/2006/relationships" id="260" r:id="R39c69fc9dd3a4465"/>
    <p:sldId xmlns:r="http://schemas.openxmlformats.org/officeDocument/2006/relationships" id="261" r:id="Rf80a3b7237e6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7a8eb74704e1c" /><Relationship Type="http://schemas.openxmlformats.org/officeDocument/2006/relationships/slide" Target="/ppt/slides/slide1.xml" Id="R4a6c3283b1fb49f4" /><Relationship Type="http://schemas.openxmlformats.org/officeDocument/2006/relationships/slide" Target="/ppt/slides/slide2.xml" Id="Rae7547129db746f4" /><Relationship Type="http://schemas.openxmlformats.org/officeDocument/2006/relationships/slide" Target="/ppt/slides/slide3.xml" Id="Rfcfba85630a24ff9" /><Relationship Type="http://schemas.openxmlformats.org/officeDocument/2006/relationships/slide" Target="/ppt/slides/slide4.xml" Id="R8f54c2ff008143df" /><Relationship Type="http://schemas.openxmlformats.org/officeDocument/2006/relationships/slide" Target="/ppt/slides/slide5.xml" Id="R39c69fc9dd3a4465" /><Relationship Type="http://schemas.openxmlformats.org/officeDocument/2006/relationships/slide" Target="/ppt/slides/slide6.xml" Id="Rf80a3b7237e6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9225b1246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5248d81b4e47" /><Relationship Type="http://schemas.openxmlformats.org/officeDocument/2006/relationships/theme" Target="/ppt/slideMasters/theme/theme1.xml" Id="R8b6ce2d56bba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f5248d81b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9c95c1e21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a27b90def4c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03a2b4e38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4d58a909d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9aad3d447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7c89f292e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