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33e016420347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619182a3e74306"/>
  </p:sldMasterIdLst>
  <p:sldIdLst>
    <p:sldId xmlns:r="http://schemas.openxmlformats.org/officeDocument/2006/relationships" id="256" r:id="R53902f6567c94d8c"/>
    <p:sldId xmlns:r="http://schemas.openxmlformats.org/officeDocument/2006/relationships" id="257" r:id="R4a99b766a29043b0"/>
    <p:sldId xmlns:r="http://schemas.openxmlformats.org/officeDocument/2006/relationships" id="258" r:id="R5ec3eae7e8e844c2"/>
    <p:sldId xmlns:r="http://schemas.openxmlformats.org/officeDocument/2006/relationships" id="259" r:id="Re4cf5107946e4e52"/>
    <p:sldId xmlns:r="http://schemas.openxmlformats.org/officeDocument/2006/relationships" id="260" r:id="R0533f5811d884657"/>
    <p:sldId xmlns:r="http://schemas.openxmlformats.org/officeDocument/2006/relationships" id="261" r:id="R04ee6fa7062a490e"/>
    <p:sldId xmlns:r="http://schemas.openxmlformats.org/officeDocument/2006/relationships" id="262" r:id="R0c525817d90346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619182a3e74306" /><Relationship Type="http://schemas.openxmlformats.org/officeDocument/2006/relationships/slide" Target="/ppt/slides/slide1.xml" Id="R53902f6567c94d8c" /><Relationship Type="http://schemas.openxmlformats.org/officeDocument/2006/relationships/slide" Target="/ppt/slides/slide2.xml" Id="R4a99b766a29043b0" /><Relationship Type="http://schemas.openxmlformats.org/officeDocument/2006/relationships/slide" Target="/ppt/slides/slide3.xml" Id="R5ec3eae7e8e844c2" /><Relationship Type="http://schemas.openxmlformats.org/officeDocument/2006/relationships/slide" Target="/ppt/slides/slide4.xml" Id="Re4cf5107946e4e52" /><Relationship Type="http://schemas.openxmlformats.org/officeDocument/2006/relationships/slide" Target="/ppt/slides/slide5.xml" Id="R0533f5811d884657" /><Relationship Type="http://schemas.openxmlformats.org/officeDocument/2006/relationships/slide" Target="/ppt/slides/slide6.xml" Id="R04ee6fa7062a490e" /><Relationship Type="http://schemas.openxmlformats.org/officeDocument/2006/relationships/slide" Target="/ppt/slides/slide7.xml" Id="R0c525817d90346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18116814e48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03462a61d4dda" /><Relationship Type="http://schemas.openxmlformats.org/officeDocument/2006/relationships/theme" Target="/ppt/slideMasters/theme/theme1.xml" Id="R0195908dd1ef4e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203462a61d4d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567f2411f42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e25e8127042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862607e7848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1b95ec5914a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be97565174e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c28857b7648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ef119493748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EDLIV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EDLIV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6 995 888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25 121 715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36 848 047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SØRHEIM LEIF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Kongsteinsvegen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07 93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