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a962c0006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40badaeef4847"/>
  </p:sldMasterIdLst>
  <p:sldIdLst>
    <p:sldId xmlns:r="http://schemas.openxmlformats.org/officeDocument/2006/relationships" id="256" r:id="Ra341173fd7804cf7"/>
    <p:sldId xmlns:r="http://schemas.openxmlformats.org/officeDocument/2006/relationships" id="257" r:id="R86f176a7953e49a4"/>
    <p:sldId xmlns:r="http://schemas.openxmlformats.org/officeDocument/2006/relationships" id="258" r:id="Rce8a9a7ceaa6439e"/>
    <p:sldId xmlns:r="http://schemas.openxmlformats.org/officeDocument/2006/relationships" id="259" r:id="R7892f00ffb304360"/>
    <p:sldId xmlns:r="http://schemas.openxmlformats.org/officeDocument/2006/relationships" id="260" r:id="R0e91e0bb8f3c4c82"/>
    <p:sldId xmlns:r="http://schemas.openxmlformats.org/officeDocument/2006/relationships" id="261" r:id="R58c18bda05674807"/>
    <p:sldId xmlns:r="http://schemas.openxmlformats.org/officeDocument/2006/relationships" id="262" r:id="R393faba45bca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40badaeef4847" /><Relationship Type="http://schemas.openxmlformats.org/officeDocument/2006/relationships/slide" Target="/ppt/slides/slide1.xml" Id="Ra341173fd7804cf7" /><Relationship Type="http://schemas.openxmlformats.org/officeDocument/2006/relationships/slide" Target="/ppt/slides/slide2.xml" Id="R86f176a7953e49a4" /><Relationship Type="http://schemas.openxmlformats.org/officeDocument/2006/relationships/slide" Target="/ppt/slides/slide3.xml" Id="Rce8a9a7ceaa6439e" /><Relationship Type="http://schemas.openxmlformats.org/officeDocument/2006/relationships/slide" Target="/ppt/slides/slide4.xml" Id="R7892f00ffb304360" /><Relationship Type="http://schemas.openxmlformats.org/officeDocument/2006/relationships/slide" Target="/ppt/slides/slide5.xml" Id="R0e91e0bb8f3c4c82" /><Relationship Type="http://schemas.openxmlformats.org/officeDocument/2006/relationships/slide" Target="/ppt/slides/slide6.xml" Id="R58c18bda05674807" /><Relationship Type="http://schemas.openxmlformats.org/officeDocument/2006/relationships/slide" Target="/ppt/slides/slide7.xml" Id="R393faba45bca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4df4a506a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f5a3c17948af" /><Relationship Type="http://schemas.openxmlformats.org/officeDocument/2006/relationships/theme" Target="/ppt/slideMasters/theme/theme1.xml" Id="R4a8fba5a0213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6f5a3c179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26533680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0ef98733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6f08ccfe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50f807d4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35a8ac3e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6a891faf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097975d2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JØRGEN HOVDAHL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