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8ba46830666476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cda8655b1ee40f9"/>
  </p:sldMasterIdLst>
  <p:sldIdLst>
    <p:sldId xmlns:r="http://schemas.openxmlformats.org/officeDocument/2006/relationships" id="256" r:id="Rb3da761094a34aa7"/>
    <p:sldId xmlns:r="http://schemas.openxmlformats.org/officeDocument/2006/relationships" id="257" r:id="Rf38ab1ac112549af"/>
    <p:sldId xmlns:r="http://schemas.openxmlformats.org/officeDocument/2006/relationships" id="258" r:id="R1055003a45b04229"/>
    <p:sldId xmlns:r="http://schemas.openxmlformats.org/officeDocument/2006/relationships" id="259" r:id="R6f20166a30df4598"/>
    <p:sldId xmlns:r="http://schemas.openxmlformats.org/officeDocument/2006/relationships" id="260" r:id="R73a76fbd7e954812"/>
    <p:sldId xmlns:r="http://schemas.openxmlformats.org/officeDocument/2006/relationships" id="261" r:id="R9b08bfbc10e6469c"/>
    <p:sldId xmlns:r="http://schemas.openxmlformats.org/officeDocument/2006/relationships" id="262" r:id="R6d9bfe431a1b457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cda8655b1ee40f9" /><Relationship Type="http://schemas.openxmlformats.org/officeDocument/2006/relationships/slide" Target="/ppt/slides/slide1.xml" Id="Rb3da761094a34aa7" /><Relationship Type="http://schemas.openxmlformats.org/officeDocument/2006/relationships/slide" Target="/ppt/slides/slide2.xml" Id="Rf38ab1ac112549af" /><Relationship Type="http://schemas.openxmlformats.org/officeDocument/2006/relationships/slide" Target="/ppt/slides/slide3.xml" Id="R1055003a45b04229" /><Relationship Type="http://schemas.openxmlformats.org/officeDocument/2006/relationships/slide" Target="/ppt/slides/slide4.xml" Id="R6f20166a30df4598" /><Relationship Type="http://schemas.openxmlformats.org/officeDocument/2006/relationships/slide" Target="/ppt/slides/slide5.xml" Id="R73a76fbd7e954812" /><Relationship Type="http://schemas.openxmlformats.org/officeDocument/2006/relationships/slide" Target="/ppt/slides/slide6.xml" Id="R9b08bfbc10e6469c" /><Relationship Type="http://schemas.openxmlformats.org/officeDocument/2006/relationships/slide" Target="/ppt/slides/slide7.xml" Id="R6d9bfe431a1b457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f212d9a80c44a5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bc80033693481b" /><Relationship Type="http://schemas.openxmlformats.org/officeDocument/2006/relationships/theme" Target="/ppt/slideMasters/theme/theme1.xml" Id="R97e340123991417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fbc80033693481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f479a8f05440c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371cfeef86445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9b787d1bab4f6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ffa4cc265e430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10a1259bba430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fcc37744784df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75179cd5794df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SESTEV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SESTEV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SESTEV INVEST AS ble etablert [år] og holder til i Garnes.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SESTEV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SESTEV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SESTEV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−402 430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1 496 086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13 299 818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14 448 651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SESTEV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HOLM STIG OVE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SESTEV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Stig O Holm, Kjelånæ 27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5264 Garnes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988 978 310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SESTEV INVEST AS</a:t>
            </a:r>
          </a:p>
        </p:txBody>
      </p:sp>
    </p:spTree>
  </p:cSld>
  <p:clrMapOvr>
    <a:masterClrMapping xmlns:a="http://schemas.openxmlformats.org/drawingml/2006/main"/>
  </p:clrMapOvr>
</p:sld>
</file>