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1355939ce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0c10cecd748b2"/>
  </p:sldMasterIdLst>
  <p:sldIdLst>
    <p:sldId xmlns:r="http://schemas.openxmlformats.org/officeDocument/2006/relationships" id="256" r:id="R8caad33ed8fb49a3"/>
    <p:sldId xmlns:r="http://schemas.openxmlformats.org/officeDocument/2006/relationships" id="257" r:id="R205f8c2896b6403d"/>
    <p:sldId xmlns:r="http://schemas.openxmlformats.org/officeDocument/2006/relationships" id="258" r:id="Rc6de009449e54f4e"/>
    <p:sldId xmlns:r="http://schemas.openxmlformats.org/officeDocument/2006/relationships" id="259" r:id="R06747000267149c1"/>
    <p:sldId xmlns:r="http://schemas.openxmlformats.org/officeDocument/2006/relationships" id="260" r:id="R5cc9c689bb5149e6"/>
    <p:sldId xmlns:r="http://schemas.openxmlformats.org/officeDocument/2006/relationships" id="261" r:id="R290b2a50e21f4f2d"/>
    <p:sldId xmlns:r="http://schemas.openxmlformats.org/officeDocument/2006/relationships" id="262" r:id="R5c749fe6a39a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0c10cecd748b2" /><Relationship Type="http://schemas.openxmlformats.org/officeDocument/2006/relationships/slide" Target="/ppt/slides/slide1.xml" Id="R8caad33ed8fb49a3" /><Relationship Type="http://schemas.openxmlformats.org/officeDocument/2006/relationships/slide" Target="/ppt/slides/slide2.xml" Id="R205f8c2896b6403d" /><Relationship Type="http://schemas.openxmlformats.org/officeDocument/2006/relationships/slide" Target="/ppt/slides/slide3.xml" Id="Rc6de009449e54f4e" /><Relationship Type="http://schemas.openxmlformats.org/officeDocument/2006/relationships/slide" Target="/ppt/slides/slide4.xml" Id="R06747000267149c1" /><Relationship Type="http://schemas.openxmlformats.org/officeDocument/2006/relationships/slide" Target="/ppt/slides/slide5.xml" Id="R5cc9c689bb5149e6" /><Relationship Type="http://schemas.openxmlformats.org/officeDocument/2006/relationships/slide" Target="/ppt/slides/slide6.xml" Id="R290b2a50e21f4f2d" /><Relationship Type="http://schemas.openxmlformats.org/officeDocument/2006/relationships/slide" Target="/ppt/slides/slide7.xml" Id="R5c749fe6a39a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1a57f502747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f5fbdfa76464e" /><Relationship Type="http://schemas.openxmlformats.org/officeDocument/2006/relationships/theme" Target="/ppt/slideMasters/theme/theme1.xml" Id="Ra72068a10e1c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f5fbdfa76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5a0b9582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28b0b0c3640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9f99581964b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d68288b12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651a47cf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74d30378441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bb7cd56a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ZURARIS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18 375 921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18 883 824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ELEFTHERIOS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