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81be84245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d894da8d3461e"/>
  </p:sldMasterIdLst>
  <p:sldIdLst>
    <p:sldId xmlns:r="http://schemas.openxmlformats.org/officeDocument/2006/relationships" id="256" r:id="Rc143922a0303464e"/>
    <p:sldId xmlns:r="http://schemas.openxmlformats.org/officeDocument/2006/relationships" id="257" r:id="R58ed0508874941a8"/>
    <p:sldId xmlns:r="http://schemas.openxmlformats.org/officeDocument/2006/relationships" id="258" r:id="R5ac0dac6fb3b4809"/>
    <p:sldId xmlns:r="http://schemas.openxmlformats.org/officeDocument/2006/relationships" id="259" r:id="Rcc7e0d37abbd4700"/>
    <p:sldId xmlns:r="http://schemas.openxmlformats.org/officeDocument/2006/relationships" id="260" r:id="Rd60feb357be947ed"/>
    <p:sldId xmlns:r="http://schemas.openxmlformats.org/officeDocument/2006/relationships" id="261" r:id="Rc695a6fe0b9a416c"/>
    <p:sldId xmlns:r="http://schemas.openxmlformats.org/officeDocument/2006/relationships" id="262" r:id="Reeb52e220281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d894da8d3461e" /><Relationship Type="http://schemas.openxmlformats.org/officeDocument/2006/relationships/slide" Target="/ppt/slides/slide1.xml" Id="Rc143922a0303464e" /><Relationship Type="http://schemas.openxmlformats.org/officeDocument/2006/relationships/slide" Target="/ppt/slides/slide2.xml" Id="R58ed0508874941a8" /><Relationship Type="http://schemas.openxmlformats.org/officeDocument/2006/relationships/slide" Target="/ppt/slides/slide3.xml" Id="R5ac0dac6fb3b4809" /><Relationship Type="http://schemas.openxmlformats.org/officeDocument/2006/relationships/slide" Target="/ppt/slides/slide4.xml" Id="Rcc7e0d37abbd4700" /><Relationship Type="http://schemas.openxmlformats.org/officeDocument/2006/relationships/slide" Target="/ppt/slides/slide5.xml" Id="Rd60feb357be947ed" /><Relationship Type="http://schemas.openxmlformats.org/officeDocument/2006/relationships/slide" Target="/ppt/slides/slide6.xml" Id="Rc695a6fe0b9a416c" /><Relationship Type="http://schemas.openxmlformats.org/officeDocument/2006/relationships/slide" Target="/ppt/slides/slide7.xml" Id="Reeb52e220281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8aa46f665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3620f0e84143" /><Relationship Type="http://schemas.openxmlformats.org/officeDocument/2006/relationships/theme" Target="/ppt/slideMasters/theme/theme1.xml" Id="R12e86ec5ed2f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f3620f0e8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2d8b8c04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be7f5cbf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3ebca2d1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58fd36b8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81d63f054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9ce9fbdf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e04811e0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