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7e33bc057343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03259b86c245ba"/>
  </p:sldMasterIdLst>
  <p:sldIdLst>
    <p:sldId xmlns:r="http://schemas.openxmlformats.org/officeDocument/2006/relationships" id="256" r:id="R6fdef3697b354552"/>
    <p:sldId xmlns:r="http://schemas.openxmlformats.org/officeDocument/2006/relationships" id="257" r:id="R995697105f1d45f2"/>
    <p:sldId xmlns:r="http://schemas.openxmlformats.org/officeDocument/2006/relationships" id="258" r:id="R30565323b724430b"/>
    <p:sldId xmlns:r="http://schemas.openxmlformats.org/officeDocument/2006/relationships" id="259" r:id="R7d35f6e7743248c5"/>
    <p:sldId xmlns:r="http://schemas.openxmlformats.org/officeDocument/2006/relationships" id="260" r:id="R84f93649d086456f"/>
    <p:sldId xmlns:r="http://schemas.openxmlformats.org/officeDocument/2006/relationships" id="261" r:id="Raf0ebb0eccbe4b8d"/>
    <p:sldId xmlns:r="http://schemas.openxmlformats.org/officeDocument/2006/relationships" id="262" r:id="R7c95a54118ae48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03259b86c245ba" /><Relationship Type="http://schemas.openxmlformats.org/officeDocument/2006/relationships/slide" Target="/ppt/slides/slide1.xml" Id="R6fdef3697b354552" /><Relationship Type="http://schemas.openxmlformats.org/officeDocument/2006/relationships/slide" Target="/ppt/slides/slide2.xml" Id="R995697105f1d45f2" /><Relationship Type="http://schemas.openxmlformats.org/officeDocument/2006/relationships/slide" Target="/ppt/slides/slide3.xml" Id="R30565323b724430b" /><Relationship Type="http://schemas.openxmlformats.org/officeDocument/2006/relationships/slide" Target="/ppt/slides/slide4.xml" Id="R7d35f6e7743248c5" /><Relationship Type="http://schemas.openxmlformats.org/officeDocument/2006/relationships/slide" Target="/ppt/slides/slide5.xml" Id="R84f93649d086456f" /><Relationship Type="http://schemas.openxmlformats.org/officeDocument/2006/relationships/slide" Target="/ppt/slides/slide6.xml" Id="Raf0ebb0eccbe4b8d" /><Relationship Type="http://schemas.openxmlformats.org/officeDocument/2006/relationships/slide" Target="/ppt/slides/slide7.xml" Id="R7c95a54118ae48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0b8e4802924a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be6c5b9374b14" /><Relationship Type="http://schemas.openxmlformats.org/officeDocument/2006/relationships/theme" Target="/ppt/slideMasters/theme/theme1.xml" Id="R5f6a1bd9daeb4b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8be6c5b9374b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2df640e3d242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ae2e6c17d40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37776432f94a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3b759e8b545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6b7d5202744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d4a4fe6ec4f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cb7dda1b9e4b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KARLSEN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KARLSEN AS ble etablert [år] og holder til i Husøy I Senja.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648 283 508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−27 324 170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−23 194 426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143 994 543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BR. KARLSEN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Oskarbakken 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9389 Husøy I Senja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85 13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mail@brkarlsen.no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