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c4e11860dd4e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88d2aaffd24d2f"/>
  </p:sldMasterIdLst>
  <p:sldIdLst>
    <p:sldId xmlns:r="http://schemas.openxmlformats.org/officeDocument/2006/relationships" id="256" r:id="R8b94c27543f44f71"/>
    <p:sldId xmlns:r="http://schemas.openxmlformats.org/officeDocument/2006/relationships" id="257" r:id="R2b08665523f942a9"/>
    <p:sldId xmlns:r="http://schemas.openxmlformats.org/officeDocument/2006/relationships" id="258" r:id="Reec769a30b034ce2"/>
    <p:sldId xmlns:r="http://schemas.openxmlformats.org/officeDocument/2006/relationships" id="259" r:id="R414d130a40e54499"/>
    <p:sldId xmlns:r="http://schemas.openxmlformats.org/officeDocument/2006/relationships" id="260" r:id="Rd1191e84c29b4e8a"/>
    <p:sldId xmlns:r="http://schemas.openxmlformats.org/officeDocument/2006/relationships" id="261" r:id="R149c7cbe01cb47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88d2aaffd24d2f" /><Relationship Type="http://schemas.openxmlformats.org/officeDocument/2006/relationships/slide" Target="/ppt/slides/slide1.xml" Id="R8b94c27543f44f71" /><Relationship Type="http://schemas.openxmlformats.org/officeDocument/2006/relationships/slide" Target="/ppt/slides/slide2.xml" Id="R2b08665523f942a9" /><Relationship Type="http://schemas.openxmlformats.org/officeDocument/2006/relationships/slide" Target="/ppt/slides/slide3.xml" Id="Reec769a30b034ce2" /><Relationship Type="http://schemas.openxmlformats.org/officeDocument/2006/relationships/slide" Target="/ppt/slides/slide4.xml" Id="R414d130a40e54499" /><Relationship Type="http://schemas.openxmlformats.org/officeDocument/2006/relationships/slide" Target="/ppt/slides/slide5.xml" Id="Rd1191e84c29b4e8a" /><Relationship Type="http://schemas.openxmlformats.org/officeDocument/2006/relationships/slide" Target="/ppt/slides/slide6.xml" Id="R149c7cbe01cb47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40c6c719784b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1862be49041bc" /><Relationship Type="http://schemas.openxmlformats.org/officeDocument/2006/relationships/theme" Target="/ppt/slideMasters/theme/theme1.xml" Id="Rb0ca23ac9fd34e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51862be49041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ee48337f344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a3f885b0e4e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74f8cdf6049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7200db5a742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2cda5088742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b81d75b2143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