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193a9ac805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435cbe5f904e55"/>
  </p:sldMasterIdLst>
  <p:sldIdLst>
    <p:sldId xmlns:r="http://schemas.openxmlformats.org/officeDocument/2006/relationships" id="256" r:id="Ra4ee433429d74719"/>
    <p:sldId xmlns:r="http://schemas.openxmlformats.org/officeDocument/2006/relationships" id="257" r:id="Rd0baf275ecd64281"/>
    <p:sldId xmlns:r="http://schemas.openxmlformats.org/officeDocument/2006/relationships" id="258" r:id="R35b30b0c3bd94989"/>
    <p:sldId xmlns:r="http://schemas.openxmlformats.org/officeDocument/2006/relationships" id="259" r:id="R13e4fd048d204341"/>
    <p:sldId xmlns:r="http://schemas.openxmlformats.org/officeDocument/2006/relationships" id="260" r:id="R1943f27b7ad24403"/>
    <p:sldId xmlns:r="http://schemas.openxmlformats.org/officeDocument/2006/relationships" id="261" r:id="R6dc44d42120241e5"/>
    <p:sldId xmlns:r="http://schemas.openxmlformats.org/officeDocument/2006/relationships" id="262" r:id="Rc8f4c74bcfa74e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35cbe5f904e55" /><Relationship Type="http://schemas.openxmlformats.org/officeDocument/2006/relationships/slide" Target="/ppt/slides/slide1.xml" Id="Ra4ee433429d74719" /><Relationship Type="http://schemas.openxmlformats.org/officeDocument/2006/relationships/slide" Target="/ppt/slides/slide2.xml" Id="Rd0baf275ecd64281" /><Relationship Type="http://schemas.openxmlformats.org/officeDocument/2006/relationships/slide" Target="/ppt/slides/slide3.xml" Id="R35b30b0c3bd94989" /><Relationship Type="http://schemas.openxmlformats.org/officeDocument/2006/relationships/slide" Target="/ppt/slides/slide4.xml" Id="R13e4fd048d204341" /><Relationship Type="http://schemas.openxmlformats.org/officeDocument/2006/relationships/slide" Target="/ppt/slides/slide5.xml" Id="R1943f27b7ad24403" /><Relationship Type="http://schemas.openxmlformats.org/officeDocument/2006/relationships/slide" Target="/ppt/slides/slide6.xml" Id="R6dc44d42120241e5" /><Relationship Type="http://schemas.openxmlformats.org/officeDocument/2006/relationships/slide" Target="/ppt/slides/slide7.xml" Id="Rc8f4c74bcfa74e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1be48ea964b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05d4f2476444c" /><Relationship Type="http://schemas.openxmlformats.org/officeDocument/2006/relationships/theme" Target="/ppt/slideMasters/theme/theme1.xml" Id="R524515caff644c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705d4f247644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fa8159ff440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43a7588154c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ed5d825f047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d79da3cca4b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676dbf2a841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488e97d0342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fd28109a147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