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6a9df4747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2cb2a2a5140dc"/>
  </p:sldMasterIdLst>
  <p:sldIdLst>
    <p:sldId xmlns:r="http://schemas.openxmlformats.org/officeDocument/2006/relationships" id="256" r:id="Rcfc6890b10774a48"/>
    <p:sldId xmlns:r="http://schemas.openxmlformats.org/officeDocument/2006/relationships" id="257" r:id="R3ece3ebaf2ba444a"/>
    <p:sldId xmlns:r="http://schemas.openxmlformats.org/officeDocument/2006/relationships" id="258" r:id="Rb33faf451adf4432"/>
    <p:sldId xmlns:r="http://schemas.openxmlformats.org/officeDocument/2006/relationships" id="259" r:id="R0ad5936505b44bf8"/>
    <p:sldId xmlns:r="http://schemas.openxmlformats.org/officeDocument/2006/relationships" id="260" r:id="R87fb70c952044147"/>
    <p:sldId xmlns:r="http://schemas.openxmlformats.org/officeDocument/2006/relationships" id="261" r:id="R7ec3b47889c24829"/>
    <p:sldId xmlns:r="http://schemas.openxmlformats.org/officeDocument/2006/relationships" id="262" r:id="Rb7b48414ee83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2cb2a2a5140dc" /><Relationship Type="http://schemas.openxmlformats.org/officeDocument/2006/relationships/slide" Target="/ppt/slides/slide1.xml" Id="Rcfc6890b10774a48" /><Relationship Type="http://schemas.openxmlformats.org/officeDocument/2006/relationships/slide" Target="/ppt/slides/slide2.xml" Id="R3ece3ebaf2ba444a" /><Relationship Type="http://schemas.openxmlformats.org/officeDocument/2006/relationships/slide" Target="/ppt/slides/slide3.xml" Id="Rb33faf451adf4432" /><Relationship Type="http://schemas.openxmlformats.org/officeDocument/2006/relationships/slide" Target="/ppt/slides/slide4.xml" Id="R0ad5936505b44bf8" /><Relationship Type="http://schemas.openxmlformats.org/officeDocument/2006/relationships/slide" Target="/ppt/slides/slide5.xml" Id="R87fb70c952044147" /><Relationship Type="http://schemas.openxmlformats.org/officeDocument/2006/relationships/slide" Target="/ppt/slides/slide6.xml" Id="R7ec3b47889c24829" /><Relationship Type="http://schemas.openxmlformats.org/officeDocument/2006/relationships/slide" Target="/ppt/slides/slide7.xml" Id="Rb7b48414ee83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4692acdd9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8d040bf2d4e67" /><Relationship Type="http://schemas.openxmlformats.org/officeDocument/2006/relationships/theme" Target="/ppt/slideMasters/theme/theme1.xml" Id="Rcd5a9c9d697a4a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8d040bf2d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fef5f20e5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843a548a8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ce32838ae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ef844894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9ce91d283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334ab2564f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5076d4b29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