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101fdc539345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fa7425cad84b93"/>
  </p:sldMasterIdLst>
  <p:sldIdLst>
    <p:sldId xmlns:r="http://schemas.openxmlformats.org/officeDocument/2006/relationships" id="256" r:id="Ra91113d70e47455c"/>
    <p:sldId xmlns:r="http://schemas.openxmlformats.org/officeDocument/2006/relationships" id="257" r:id="R68708718595f4a71"/>
    <p:sldId xmlns:r="http://schemas.openxmlformats.org/officeDocument/2006/relationships" id="258" r:id="Ra6f1fa51f6a84225"/>
    <p:sldId xmlns:r="http://schemas.openxmlformats.org/officeDocument/2006/relationships" id="259" r:id="Ra016e27029b24054"/>
    <p:sldId xmlns:r="http://schemas.openxmlformats.org/officeDocument/2006/relationships" id="260" r:id="Ra570e9ea1eec4229"/>
    <p:sldId xmlns:r="http://schemas.openxmlformats.org/officeDocument/2006/relationships" id="261" r:id="Ra9fbbc7a1227470c"/>
    <p:sldId xmlns:r="http://schemas.openxmlformats.org/officeDocument/2006/relationships" id="262" r:id="R9209816bb5dd47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fa7425cad84b93" /><Relationship Type="http://schemas.openxmlformats.org/officeDocument/2006/relationships/slide" Target="/ppt/slides/slide1.xml" Id="Ra91113d70e47455c" /><Relationship Type="http://schemas.openxmlformats.org/officeDocument/2006/relationships/slide" Target="/ppt/slides/slide2.xml" Id="R68708718595f4a71" /><Relationship Type="http://schemas.openxmlformats.org/officeDocument/2006/relationships/slide" Target="/ppt/slides/slide3.xml" Id="Ra6f1fa51f6a84225" /><Relationship Type="http://schemas.openxmlformats.org/officeDocument/2006/relationships/slide" Target="/ppt/slides/slide4.xml" Id="Ra016e27029b24054" /><Relationship Type="http://schemas.openxmlformats.org/officeDocument/2006/relationships/slide" Target="/ppt/slides/slide5.xml" Id="Ra570e9ea1eec4229" /><Relationship Type="http://schemas.openxmlformats.org/officeDocument/2006/relationships/slide" Target="/ppt/slides/slide6.xml" Id="Ra9fbbc7a1227470c" /><Relationship Type="http://schemas.openxmlformats.org/officeDocument/2006/relationships/slide" Target="/ppt/slides/slide7.xml" Id="R9209816bb5dd47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7d424c05814c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696e3b38a456a" /><Relationship Type="http://schemas.openxmlformats.org/officeDocument/2006/relationships/theme" Target="/ppt/slideMasters/theme/theme1.xml" Id="Rfff1c4c1d3e24a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2696e3b38a45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b4512504a47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1dc4cc15c46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993de3a6e4a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abb363f2743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7b4f325ee40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5be61f61c47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a6e2bc2a045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&amp; BAKKE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17 612 442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