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7062b58bff48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cc2bc2dc3149b3"/>
  </p:sldMasterIdLst>
  <p:sldIdLst>
    <p:sldId xmlns:r="http://schemas.openxmlformats.org/officeDocument/2006/relationships" id="256" r:id="R158e3ab437044c7a"/>
    <p:sldId xmlns:r="http://schemas.openxmlformats.org/officeDocument/2006/relationships" id="257" r:id="R3555f3fe6e6c4b36"/>
    <p:sldId xmlns:r="http://schemas.openxmlformats.org/officeDocument/2006/relationships" id="258" r:id="R831bea4d392946f1"/>
    <p:sldId xmlns:r="http://schemas.openxmlformats.org/officeDocument/2006/relationships" id="259" r:id="R147a8260fb504e2a"/>
    <p:sldId xmlns:r="http://schemas.openxmlformats.org/officeDocument/2006/relationships" id="260" r:id="R86096f735b2c400a"/>
    <p:sldId xmlns:r="http://schemas.openxmlformats.org/officeDocument/2006/relationships" id="261" r:id="Rd037978c6604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c2bc2dc3149b3" /><Relationship Type="http://schemas.openxmlformats.org/officeDocument/2006/relationships/slide" Target="/ppt/slides/slide1.xml" Id="R158e3ab437044c7a" /><Relationship Type="http://schemas.openxmlformats.org/officeDocument/2006/relationships/slide" Target="/ppt/slides/slide2.xml" Id="R3555f3fe6e6c4b36" /><Relationship Type="http://schemas.openxmlformats.org/officeDocument/2006/relationships/slide" Target="/ppt/slides/slide3.xml" Id="R831bea4d392946f1" /><Relationship Type="http://schemas.openxmlformats.org/officeDocument/2006/relationships/slide" Target="/ppt/slides/slide4.xml" Id="R147a8260fb504e2a" /><Relationship Type="http://schemas.openxmlformats.org/officeDocument/2006/relationships/slide" Target="/ppt/slides/slide5.xml" Id="R86096f735b2c400a" /><Relationship Type="http://schemas.openxmlformats.org/officeDocument/2006/relationships/slide" Target="/ppt/slides/slide6.xml" Id="Rd037978c6604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4338b92b0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2ff5ae85e46a3" /><Relationship Type="http://schemas.openxmlformats.org/officeDocument/2006/relationships/theme" Target="/ppt/slideMasters/theme/theme1.xml" Id="R148b6a35b16142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e2ff5ae85e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b2701d7a542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1c5a4f6ee4a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3f3348f3645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3e2e63dd84f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416bf91a141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fb5994188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