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4baa5a514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898563e29047e8"/>
  </p:sldMasterIdLst>
  <p:sldIdLst>
    <p:sldId xmlns:r="http://schemas.openxmlformats.org/officeDocument/2006/relationships" id="256" r:id="R33efd814789e4ed1"/>
    <p:sldId xmlns:r="http://schemas.openxmlformats.org/officeDocument/2006/relationships" id="257" r:id="Rdf8cfcf19b4c4061"/>
    <p:sldId xmlns:r="http://schemas.openxmlformats.org/officeDocument/2006/relationships" id="258" r:id="Rde82e4a69063445c"/>
    <p:sldId xmlns:r="http://schemas.openxmlformats.org/officeDocument/2006/relationships" id="259" r:id="R4cb36f61cc664abd"/>
    <p:sldId xmlns:r="http://schemas.openxmlformats.org/officeDocument/2006/relationships" id="260" r:id="R25df923e7f774e08"/>
    <p:sldId xmlns:r="http://schemas.openxmlformats.org/officeDocument/2006/relationships" id="261" r:id="R6188a5a2cf5949e3"/>
    <p:sldId xmlns:r="http://schemas.openxmlformats.org/officeDocument/2006/relationships" id="262" r:id="Rb96e54f56d5c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98563e29047e8" /><Relationship Type="http://schemas.openxmlformats.org/officeDocument/2006/relationships/slide" Target="/ppt/slides/slide1.xml" Id="R33efd814789e4ed1" /><Relationship Type="http://schemas.openxmlformats.org/officeDocument/2006/relationships/slide" Target="/ppt/slides/slide2.xml" Id="Rdf8cfcf19b4c4061" /><Relationship Type="http://schemas.openxmlformats.org/officeDocument/2006/relationships/slide" Target="/ppt/slides/slide3.xml" Id="Rde82e4a69063445c" /><Relationship Type="http://schemas.openxmlformats.org/officeDocument/2006/relationships/slide" Target="/ppt/slides/slide4.xml" Id="R4cb36f61cc664abd" /><Relationship Type="http://schemas.openxmlformats.org/officeDocument/2006/relationships/slide" Target="/ppt/slides/slide5.xml" Id="R25df923e7f774e08" /><Relationship Type="http://schemas.openxmlformats.org/officeDocument/2006/relationships/slide" Target="/ppt/slides/slide6.xml" Id="R6188a5a2cf5949e3" /><Relationship Type="http://schemas.openxmlformats.org/officeDocument/2006/relationships/slide" Target="/ppt/slides/slide7.xml" Id="Rb96e54f56d5c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776961c0644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c74b8c2724069" /><Relationship Type="http://schemas.openxmlformats.org/officeDocument/2006/relationships/theme" Target="/ppt/slideMasters/theme/theme1.xml" Id="R65a552f08b3940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0c74b8c272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58ec0f0b545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977a4911d48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af70e7cdb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a406ded30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a9bc7b31c4d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eacf9503847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6bad8e241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YTTERØY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YTTERØY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28 951 668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30 519 475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