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d6d351102142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0e303a4f5d477c"/>
  </p:sldMasterIdLst>
  <p:sldIdLst>
    <p:sldId xmlns:r="http://schemas.openxmlformats.org/officeDocument/2006/relationships" id="256" r:id="R638bd4ab46dd442e"/>
    <p:sldId xmlns:r="http://schemas.openxmlformats.org/officeDocument/2006/relationships" id="257" r:id="R6c524090f1eb46c5"/>
    <p:sldId xmlns:r="http://schemas.openxmlformats.org/officeDocument/2006/relationships" id="258" r:id="R73ee47df1d134a79"/>
    <p:sldId xmlns:r="http://schemas.openxmlformats.org/officeDocument/2006/relationships" id="259" r:id="R9672bf2ca9d44908"/>
    <p:sldId xmlns:r="http://schemas.openxmlformats.org/officeDocument/2006/relationships" id="260" r:id="Rcbdc3014586a4f5b"/>
    <p:sldId xmlns:r="http://schemas.openxmlformats.org/officeDocument/2006/relationships" id="261" r:id="R5b3e03297ef14941"/>
    <p:sldId xmlns:r="http://schemas.openxmlformats.org/officeDocument/2006/relationships" id="262" r:id="Re6f60e1056e849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0e303a4f5d477c" /><Relationship Type="http://schemas.openxmlformats.org/officeDocument/2006/relationships/slide" Target="/ppt/slides/slide1.xml" Id="R638bd4ab46dd442e" /><Relationship Type="http://schemas.openxmlformats.org/officeDocument/2006/relationships/slide" Target="/ppt/slides/slide2.xml" Id="R6c524090f1eb46c5" /><Relationship Type="http://schemas.openxmlformats.org/officeDocument/2006/relationships/slide" Target="/ppt/slides/slide3.xml" Id="R73ee47df1d134a79" /><Relationship Type="http://schemas.openxmlformats.org/officeDocument/2006/relationships/slide" Target="/ppt/slides/slide4.xml" Id="R9672bf2ca9d44908" /><Relationship Type="http://schemas.openxmlformats.org/officeDocument/2006/relationships/slide" Target="/ppt/slides/slide5.xml" Id="Rcbdc3014586a4f5b" /><Relationship Type="http://schemas.openxmlformats.org/officeDocument/2006/relationships/slide" Target="/ppt/slides/slide6.xml" Id="R5b3e03297ef14941" /><Relationship Type="http://schemas.openxmlformats.org/officeDocument/2006/relationships/slide" Target="/ppt/slides/slide7.xml" Id="Re6f60e1056e849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a9f0d52e645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e7d767d4e4e5a" /><Relationship Type="http://schemas.openxmlformats.org/officeDocument/2006/relationships/theme" Target="/ppt/slideMasters/theme/theme1.xml" Id="R24a18ade42a846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7e7d767d4e4e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905d4c2f849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b472a6a4141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c3924811646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9ba1b5adc44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553085eb64e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a824a797e41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b1c1ebf9141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LEOPOLD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LEOPOLD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1 970 922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1 438 919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54 776 875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426 018 260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599 453 097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988 797 170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