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3f738e8b944e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ff2e6240504cc9"/>
  </p:sldMasterIdLst>
  <p:sldIdLst>
    <p:sldId xmlns:r="http://schemas.openxmlformats.org/officeDocument/2006/relationships" id="256" r:id="Rc185d6138cd7456d"/>
    <p:sldId xmlns:r="http://schemas.openxmlformats.org/officeDocument/2006/relationships" id="257" r:id="R0a214bbc64d44b18"/>
    <p:sldId xmlns:r="http://schemas.openxmlformats.org/officeDocument/2006/relationships" id="258" r:id="R35a39f7070e640c1"/>
    <p:sldId xmlns:r="http://schemas.openxmlformats.org/officeDocument/2006/relationships" id="259" r:id="R519215ca2874489d"/>
    <p:sldId xmlns:r="http://schemas.openxmlformats.org/officeDocument/2006/relationships" id="260" r:id="R7287150eddaa45db"/>
    <p:sldId xmlns:r="http://schemas.openxmlformats.org/officeDocument/2006/relationships" id="261" r:id="R660beb20884d42e7"/>
    <p:sldId xmlns:r="http://schemas.openxmlformats.org/officeDocument/2006/relationships" id="262" r:id="R9e4d2632c1c043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ff2e6240504cc9" /><Relationship Type="http://schemas.openxmlformats.org/officeDocument/2006/relationships/slide" Target="/ppt/slides/slide1.xml" Id="Rc185d6138cd7456d" /><Relationship Type="http://schemas.openxmlformats.org/officeDocument/2006/relationships/slide" Target="/ppt/slides/slide2.xml" Id="R0a214bbc64d44b18" /><Relationship Type="http://schemas.openxmlformats.org/officeDocument/2006/relationships/slide" Target="/ppt/slides/slide3.xml" Id="R35a39f7070e640c1" /><Relationship Type="http://schemas.openxmlformats.org/officeDocument/2006/relationships/slide" Target="/ppt/slides/slide4.xml" Id="R519215ca2874489d" /><Relationship Type="http://schemas.openxmlformats.org/officeDocument/2006/relationships/slide" Target="/ppt/slides/slide5.xml" Id="R7287150eddaa45db" /><Relationship Type="http://schemas.openxmlformats.org/officeDocument/2006/relationships/slide" Target="/ppt/slides/slide6.xml" Id="R660beb20884d42e7" /><Relationship Type="http://schemas.openxmlformats.org/officeDocument/2006/relationships/slide" Target="/ppt/slides/slide7.xml" Id="R9e4d2632c1c043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7a95a0f09545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a0bb1731f4e1b" /><Relationship Type="http://schemas.openxmlformats.org/officeDocument/2006/relationships/theme" Target="/ppt/slideMasters/theme/theme1.xml" Id="R28aff7c9c93140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0a0bb1731f4e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87a9153f14d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aca72468a46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8c09a4a484a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1a31cc86c4c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212dec0874d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034f968c34e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2dbac41be4a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GROUP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GROUP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31 048 231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187 020 553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628 203 771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CAO KAN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Christies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87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988 694 010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GROUP HOLDING AS</a:t>
            </a:r>
          </a:p>
        </p:txBody>
      </p:sp>
    </p:spTree>
  </p:cSld>
  <p:clrMapOvr>
    <a:masterClrMapping xmlns:a="http://schemas.openxmlformats.org/drawingml/2006/main"/>
  </p:clrMapOvr>
</p:sld>
</file>