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e35d5177c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f5d7568cb44b9"/>
  </p:sldMasterIdLst>
  <p:sldIdLst>
    <p:sldId xmlns:r="http://schemas.openxmlformats.org/officeDocument/2006/relationships" id="256" r:id="R602f43ee0e9746ee"/>
    <p:sldId xmlns:r="http://schemas.openxmlformats.org/officeDocument/2006/relationships" id="257" r:id="Rc32d9b80dafb4115"/>
    <p:sldId xmlns:r="http://schemas.openxmlformats.org/officeDocument/2006/relationships" id="258" r:id="Rc6fc972cea514500"/>
    <p:sldId xmlns:r="http://schemas.openxmlformats.org/officeDocument/2006/relationships" id="259" r:id="Ra1dc8fd3f33342c0"/>
    <p:sldId xmlns:r="http://schemas.openxmlformats.org/officeDocument/2006/relationships" id="260" r:id="R46ab08dcda78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f5d7568cb44b9" /><Relationship Type="http://schemas.openxmlformats.org/officeDocument/2006/relationships/slide" Target="/ppt/slides/slide1.xml" Id="R602f43ee0e9746ee" /><Relationship Type="http://schemas.openxmlformats.org/officeDocument/2006/relationships/slide" Target="/ppt/slides/slide2.xml" Id="Rc32d9b80dafb4115" /><Relationship Type="http://schemas.openxmlformats.org/officeDocument/2006/relationships/slide" Target="/ppt/slides/slide3.xml" Id="Rc6fc972cea514500" /><Relationship Type="http://schemas.openxmlformats.org/officeDocument/2006/relationships/slide" Target="/ppt/slides/slide4.xml" Id="Ra1dc8fd3f33342c0" /><Relationship Type="http://schemas.openxmlformats.org/officeDocument/2006/relationships/slide" Target="/ppt/slides/slide5.xml" Id="R46ab08dcda78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221f14ece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3d789118b4498" /><Relationship Type="http://schemas.openxmlformats.org/officeDocument/2006/relationships/theme" Target="/ppt/slideMasters/theme/theme1.xml" Id="R16d196170c32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3d789118b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b681ae0cb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3b94e8f8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8d023cfd7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5ec8d5a57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a05e0262c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