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eaba9a7c0544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504639b1e4854"/>
  </p:sldMasterIdLst>
  <p:sldIdLst>
    <p:sldId xmlns:r="http://schemas.openxmlformats.org/officeDocument/2006/relationships" id="256" r:id="Rf2487bfb8beb4b7b"/>
    <p:sldId xmlns:r="http://schemas.openxmlformats.org/officeDocument/2006/relationships" id="257" r:id="R5574887173a94bb8"/>
    <p:sldId xmlns:r="http://schemas.openxmlformats.org/officeDocument/2006/relationships" id="258" r:id="R9fb789cbe53a4045"/>
    <p:sldId xmlns:r="http://schemas.openxmlformats.org/officeDocument/2006/relationships" id="259" r:id="R0c76856a10eb4a0a"/>
    <p:sldId xmlns:r="http://schemas.openxmlformats.org/officeDocument/2006/relationships" id="260" r:id="R448e0e14a6e44d40"/>
    <p:sldId xmlns:r="http://schemas.openxmlformats.org/officeDocument/2006/relationships" id="261" r:id="R5904b82056ac4101"/>
    <p:sldId xmlns:r="http://schemas.openxmlformats.org/officeDocument/2006/relationships" id="262" r:id="R68e4199588f140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504639b1e4854" /><Relationship Type="http://schemas.openxmlformats.org/officeDocument/2006/relationships/slide" Target="/ppt/slides/slide1.xml" Id="Rf2487bfb8beb4b7b" /><Relationship Type="http://schemas.openxmlformats.org/officeDocument/2006/relationships/slide" Target="/ppt/slides/slide2.xml" Id="R5574887173a94bb8" /><Relationship Type="http://schemas.openxmlformats.org/officeDocument/2006/relationships/slide" Target="/ppt/slides/slide3.xml" Id="R9fb789cbe53a4045" /><Relationship Type="http://schemas.openxmlformats.org/officeDocument/2006/relationships/slide" Target="/ppt/slides/slide4.xml" Id="R0c76856a10eb4a0a" /><Relationship Type="http://schemas.openxmlformats.org/officeDocument/2006/relationships/slide" Target="/ppt/slides/slide5.xml" Id="R448e0e14a6e44d40" /><Relationship Type="http://schemas.openxmlformats.org/officeDocument/2006/relationships/slide" Target="/ppt/slides/slide6.xml" Id="R5904b82056ac4101" /><Relationship Type="http://schemas.openxmlformats.org/officeDocument/2006/relationships/slide" Target="/ppt/slides/slide7.xml" Id="R68e4199588f140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6d874415d40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51fbcfdab457b" /><Relationship Type="http://schemas.openxmlformats.org/officeDocument/2006/relationships/theme" Target="/ppt/slideMasters/theme/theme1.xml" Id="Rfc9349f2c66c42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951fbcfdab45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462d18f7e43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40786df10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6aa3f67cd45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0ac267fe148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0a42e439a4c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2ba4426054f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a6e9932ec42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 GÅRD HOLDING AS ble etablert [år] og holder til i Sokna.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11 223 340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12 267 424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ANNE HØE STRØMMEN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ESPEN STRØMMEN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