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06ef2b360045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021b19ab544ad2"/>
  </p:sldMasterIdLst>
  <p:sldIdLst>
    <p:sldId xmlns:r="http://schemas.openxmlformats.org/officeDocument/2006/relationships" id="256" r:id="R90fbbbe304564435"/>
    <p:sldId xmlns:r="http://schemas.openxmlformats.org/officeDocument/2006/relationships" id="257" r:id="R89d220872b9b4bad"/>
    <p:sldId xmlns:r="http://schemas.openxmlformats.org/officeDocument/2006/relationships" id="258" r:id="R85535f1b68db451e"/>
    <p:sldId xmlns:r="http://schemas.openxmlformats.org/officeDocument/2006/relationships" id="259" r:id="R2f80eab909664c6c"/>
    <p:sldId xmlns:r="http://schemas.openxmlformats.org/officeDocument/2006/relationships" id="260" r:id="R8200800e252641ca"/>
    <p:sldId xmlns:r="http://schemas.openxmlformats.org/officeDocument/2006/relationships" id="261" r:id="R351b163c77d346c4"/>
    <p:sldId xmlns:r="http://schemas.openxmlformats.org/officeDocument/2006/relationships" id="262" r:id="R97fc14680ea84c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021b19ab544ad2" /><Relationship Type="http://schemas.openxmlformats.org/officeDocument/2006/relationships/slide" Target="/ppt/slides/slide1.xml" Id="R90fbbbe304564435" /><Relationship Type="http://schemas.openxmlformats.org/officeDocument/2006/relationships/slide" Target="/ppt/slides/slide2.xml" Id="R89d220872b9b4bad" /><Relationship Type="http://schemas.openxmlformats.org/officeDocument/2006/relationships/slide" Target="/ppt/slides/slide3.xml" Id="R85535f1b68db451e" /><Relationship Type="http://schemas.openxmlformats.org/officeDocument/2006/relationships/slide" Target="/ppt/slides/slide4.xml" Id="R2f80eab909664c6c" /><Relationship Type="http://schemas.openxmlformats.org/officeDocument/2006/relationships/slide" Target="/ppt/slides/slide5.xml" Id="R8200800e252641ca" /><Relationship Type="http://schemas.openxmlformats.org/officeDocument/2006/relationships/slide" Target="/ppt/slides/slide6.xml" Id="R351b163c77d346c4" /><Relationship Type="http://schemas.openxmlformats.org/officeDocument/2006/relationships/slide" Target="/ppt/slides/slide7.xml" Id="R97fc14680ea84c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1f7a4e6fc44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152e267db44ea" /><Relationship Type="http://schemas.openxmlformats.org/officeDocument/2006/relationships/theme" Target="/ppt/slideMasters/theme/theme1.xml" Id="R0e28d2022f7349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6152e267db44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7bfd19442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18d0e819044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7ac7bc08843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7fa8b3f0a41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dd61dc8044b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876289d4343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f5ba66ca249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CAMPITOR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CAMPITOR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12 358 497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46 526 504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46 649 312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TØRRES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Mjåvannstoppen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988 534 366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