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874febc60046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2bfed886134ef5"/>
  </p:sldMasterIdLst>
  <p:sldIdLst>
    <p:sldId xmlns:r="http://schemas.openxmlformats.org/officeDocument/2006/relationships" id="256" r:id="R3af5962de6e44c37"/>
    <p:sldId xmlns:r="http://schemas.openxmlformats.org/officeDocument/2006/relationships" id="257" r:id="R8b801d4613924968"/>
    <p:sldId xmlns:r="http://schemas.openxmlformats.org/officeDocument/2006/relationships" id="258" r:id="Rff6d324050fc46cb"/>
    <p:sldId xmlns:r="http://schemas.openxmlformats.org/officeDocument/2006/relationships" id="259" r:id="R1d56082777d649dd"/>
    <p:sldId xmlns:r="http://schemas.openxmlformats.org/officeDocument/2006/relationships" id="260" r:id="Rbc19b843a07a4653"/>
    <p:sldId xmlns:r="http://schemas.openxmlformats.org/officeDocument/2006/relationships" id="261" r:id="Rdd4cb1dedbee4193"/>
    <p:sldId xmlns:r="http://schemas.openxmlformats.org/officeDocument/2006/relationships" id="262" r:id="Rec381e07b6f24d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bfed886134ef5" /><Relationship Type="http://schemas.openxmlformats.org/officeDocument/2006/relationships/slide" Target="/ppt/slides/slide1.xml" Id="R3af5962de6e44c37" /><Relationship Type="http://schemas.openxmlformats.org/officeDocument/2006/relationships/slide" Target="/ppt/slides/slide2.xml" Id="R8b801d4613924968" /><Relationship Type="http://schemas.openxmlformats.org/officeDocument/2006/relationships/slide" Target="/ppt/slides/slide3.xml" Id="Rff6d324050fc46cb" /><Relationship Type="http://schemas.openxmlformats.org/officeDocument/2006/relationships/slide" Target="/ppt/slides/slide4.xml" Id="R1d56082777d649dd" /><Relationship Type="http://schemas.openxmlformats.org/officeDocument/2006/relationships/slide" Target="/ppt/slides/slide5.xml" Id="Rbc19b843a07a4653" /><Relationship Type="http://schemas.openxmlformats.org/officeDocument/2006/relationships/slide" Target="/ppt/slides/slide6.xml" Id="Rdd4cb1dedbee4193" /><Relationship Type="http://schemas.openxmlformats.org/officeDocument/2006/relationships/slide" Target="/ppt/slides/slide7.xml" Id="Rec381e07b6f24d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18eff7e63a4c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c209dcefb4f2a" /><Relationship Type="http://schemas.openxmlformats.org/officeDocument/2006/relationships/theme" Target="/ppt/slideMasters/theme/theme1.xml" Id="R687844d2bbd548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ec209dcefb4f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8ee39bc0342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5ba97c1bb4e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c560c71b74e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b72a544b74e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ddf1dee9e4b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966a190b041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a4d155aa241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PACTUM GAMMA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GAMMA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6 181 000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207 599 000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218 292 000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 HENNING EIVINDSSØN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988 435 430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