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1587782a5d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61bfb2da834f72"/>
  </p:sldMasterIdLst>
  <p:sldIdLst>
    <p:sldId xmlns:r="http://schemas.openxmlformats.org/officeDocument/2006/relationships" id="256" r:id="Ra509ce5b29f946cf"/>
    <p:sldId xmlns:r="http://schemas.openxmlformats.org/officeDocument/2006/relationships" id="257" r:id="Rda641062f38a4b08"/>
    <p:sldId xmlns:r="http://schemas.openxmlformats.org/officeDocument/2006/relationships" id="258" r:id="R6033db589fb643e3"/>
    <p:sldId xmlns:r="http://schemas.openxmlformats.org/officeDocument/2006/relationships" id="259" r:id="R22f20a881f24437e"/>
    <p:sldId xmlns:r="http://schemas.openxmlformats.org/officeDocument/2006/relationships" id="260" r:id="R0fa00c8d6dec46d1"/>
    <p:sldId xmlns:r="http://schemas.openxmlformats.org/officeDocument/2006/relationships" id="261" r:id="R9de5c728161243fe"/>
    <p:sldId xmlns:r="http://schemas.openxmlformats.org/officeDocument/2006/relationships" id="262" r:id="Rc2279a1fff3b4b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1bfb2da834f72" /><Relationship Type="http://schemas.openxmlformats.org/officeDocument/2006/relationships/slide" Target="/ppt/slides/slide1.xml" Id="Ra509ce5b29f946cf" /><Relationship Type="http://schemas.openxmlformats.org/officeDocument/2006/relationships/slide" Target="/ppt/slides/slide2.xml" Id="Rda641062f38a4b08" /><Relationship Type="http://schemas.openxmlformats.org/officeDocument/2006/relationships/slide" Target="/ppt/slides/slide3.xml" Id="R6033db589fb643e3" /><Relationship Type="http://schemas.openxmlformats.org/officeDocument/2006/relationships/slide" Target="/ppt/slides/slide4.xml" Id="R22f20a881f24437e" /><Relationship Type="http://schemas.openxmlformats.org/officeDocument/2006/relationships/slide" Target="/ppt/slides/slide5.xml" Id="R0fa00c8d6dec46d1" /><Relationship Type="http://schemas.openxmlformats.org/officeDocument/2006/relationships/slide" Target="/ppt/slides/slide6.xml" Id="R9de5c728161243fe" /><Relationship Type="http://schemas.openxmlformats.org/officeDocument/2006/relationships/slide" Target="/ppt/slides/slide7.xml" Id="Rc2279a1fff3b4b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b70cd18d164b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8ce8e22c645aa" /><Relationship Type="http://schemas.openxmlformats.org/officeDocument/2006/relationships/theme" Target="/ppt/slideMasters/theme/theme1.xml" Id="Re577b2deaf2145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18ce8e22c645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1bded2c9d4d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63c9d6f474a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682c955414f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1de55784347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5743a34bc47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00b2235d64e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020713f264e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1 466 550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2 874 409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SOMMERFELT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etg. seksjon 3, Hoffsveien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988 081 981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