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8d79cfc1f145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ae66ab711e4313"/>
  </p:sldMasterIdLst>
  <p:sldIdLst>
    <p:sldId xmlns:r="http://schemas.openxmlformats.org/officeDocument/2006/relationships" id="256" r:id="Re087859023994d77"/>
    <p:sldId xmlns:r="http://schemas.openxmlformats.org/officeDocument/2006/relationships" id="257" r:id="R17610cf65e3c47b2"/>
    <p:sldId xmlns:r="http://schemas.openxmlformats.org/officeDocument/2006/relationships" id="258" r:id="R0920a0d99ffe4200"/>
    <p:sldId xmlns:r="http://schemas.openxmlformats.org/officeDocument/2006/relationships" id="259" r:id="R0eb8908b12464250"/>
    <p:sldId xmlns:r="http://schemas.openxmlformats.org/officeDocument/2006/relationships" id="260" r:id="Rf2a5235eac0e4f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ae66ab711e4313" /><Relationship Type="http://schemas.openxmlformats.org/officeDocument/2006/relationships/slide" Target="/ppt/slides/slide1.xml" Id="Re087859023994d77" /><Relationship Type="http://schemas.openxmlformats.org/officeDocument/2006/relationships/slide" Target="/ppt/slides/slide2.xml" Id="R17610cf65e3c47b2" /><Relationship Type="http://schemas.openxmlformats.org/officeDocument/2006/relationships/slide" Target="/ppt/slides/slide3.xml" Id="R0920a0d99ffe4200" /><Relationship Type="http://schemas.openxmlformats.org/officeDocument/2006/relationships/slide" Target="/ppt/slides/slide4.xml" Id="R0eb8908b12464250" /><Relationship Type="http://schemas.openxmlformats.org/officeDocument/2006/relationships/slide" Target="/ppt/slides/slide5.xml" Id="Rf2a5235eac0e4f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e015a60bd24e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d375c66ae4670" /><Relationship Type="http://schemas.openxmlformats.org/officeDocument/2006/relationships/theme" Target="/ppt/slideMasters/theme/theme1.xml" Id="Reef8a94c84ab42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1d375c66ae46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af4e0f1ff4a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07f248f274a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217d93f4b4c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3544eb98d46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2b5b199764f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PENSJONISTFORBUNDET TYDAL KAFE POSTEN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TYDAL KAFE POSTEN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PENSJONISTFORBUNDET TYDAL KAFE POSTEN ble etablert [år] og holder til i Tydal.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TYDAL KAFE POSTEN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TYDAL KAFE POSTEN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TYDAL KAFE POSTEN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Sverre Lunden, Rønningsgjardet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7590 Tydal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988 042 021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TYDAL KAFE POSTEN</a:t>
            </a:r>
          </a:p>
        </p:txBody>
      </p:sp>
    </p:spTree>
  </p:cSld>
  <p:clrMapOvr>
    <a:masterClrMapping xmlns:a="http://schemas.openxmlformats.org/drawingml/2006/main"/>
  </p:clrMapOvr>
</p:sld>
</file>