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99c48d539b4a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b958c08c0a49d9"/>
  </p:sldMasterIdLst>
  <p:sldIdLst>
    <p:sldId xmlns:r="http://schemas.openxmlformats.org/officeDocument/2006/relationships" id="256" r:id="R877a5c0e106847db"/>
    <p:sldId xmlns:r="http://schemas.openxmlformats.org/officeDocument/2006/relationships" id="257" r:id="R911c53c0ba194d92"/>
    <p:sldId xmlns:r="http://schemas.openxmlformats.org/officeDocument/2006/relationships" id="258" r:id="R8d0aad511d174c7f"/>
    <p:sldId xmlns:r="http://schemas.openxmlformats.org/officeDocument/2006/relationships" id="259" r:id="R52c120cf7ba04878"/>
    <p:sldId xmlns:r="http://schemas.openxmlformats.org/officeDocument/2006/relationships" id="260" r:id="Rf2c54ab261be43e3"/>
    <p:sldId xmlns:r="http://schemas.openxmlformats.org/officeDocument/2006/relationships" id="261" r:id="R98544c0ff5e14024"/>
    <p:sldId xmlns:r="http://schemas.openxmlformats.org/officeDocument/2006/relationships" id="262" r:id="Raa6d663866a74e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b958c08c0a49d9" /><Relationship Type="http://schemas.openxmlformats.org/officeDocument/2006/relationships/slide" Target="/ppt/slides/slide1.xml" Id="R877a5c0e106847db" /><Relationship Type="http://schemas.openxmlformats.org/officeDocument/2006/relationships/slide" Target="/ppt/slides/slide2.xml" Id="R911c53c0ba194d92" /><Relationship Type="http://schemas.openxmlformats.org/officeDocument/2006/relationships/slide" Target="/ppt/slides/slide3.xml" Id="R8d0aad511d174c7f" /><Relationship Type="http://schemas.openxmlformats.org/officeDocument/2006/relationships/slide" Target="/ppt/slides/slide4.xml" Id="R52c120cf7ba04878" /><Relationship Type="http://schemas.openxmlformats.org/officeDocument/2006/relationships/slide" Target="/ppt/slides/slide5.xml" Id="Rf2c54ab261be43e3" /><Relationship Type="http://schemas.openxmlformats.org/officeDocument/2006/relationships/slide" Target="/ppt/slides/slide6.xml" Id="R98544c0ff5e14024" /><Relationship Type="http://schemas.openxmlformats.org/officeDocument/2006/relationships/slide" Target="/ppt/slides/slide7.xml" Id="Raa6d663866a74e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cec249cf04f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c0a489f1f486d" /><Relationship Type="http://schemas.openxmlformats.org/officeDocument/2006/relationships/theme" Target="/ppt/slideMasters/theme/theme1.xml" Id="R44970796540248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8c0a489f1f48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b5a47e02b47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531da3ef3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1eaaf65c34f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a5c2c2a6548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bd5e58cf94a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74bec234242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99f262c9b45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GAVIA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4 129 006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1 357 776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1 089 998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2 333 119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KARSTENSEN MAGNE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Sykehusvegen 24A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96 69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karstensen@skarneslegesenter.no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