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07975a505149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892d093e104072"/>
  </p:sldMasterIdLst>
  <p:sldIdLst>
    <p:sldId xmlns:r="http://schemas.openxmlformats.org/officeDocument/2006/relationships" id="256" r:id="R54abd4df618e406a"/>
    <p:sldId xmlns:r="http://schemas.openxmlformats.org/officeDocument/2006/relationships" id="257" r:id="R33191e805cd54f2c"/>
    <p:sldId xmlns:r="http://schemas.openxmlformats.org/officeDocument/2006/relationships" id="258" r:id="R8ce63cf4687d411c"/>
    <p:sldId xmlns:r="http://schemas.openxmlformats.org/officeDocument/2006/relationships" id="259" r:id="R5e88f76fc87b4e02"/>
    <p:sldId xmlns:r="http://schemas.openxmlformats.org/officeDocument/2006/relationships" id="260" r:id="R798bc69f52b04b5d"/>
    <p:sldId xmlns:r="http://schemas.openxmlformats.org/officeDocument/2006/relationships" id="261" r:id="Raf433ae8cd384b52"/>
    <p:sldId xmlns:r="http://schemas.openxmlformats.org/officeDocument/2006/relationships" id="262" r:id="R73ba535f0d874b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892d093e104072" /><Relationship Type="http://schemas.openxmlformats.org/officeDocument/2006/relationships/slide" Target="/ppt/slides/slide1.xml" Id="R54abd4df618e406a" /><Relationship Type="http://schemas.openxmlformats.org/officeDocument/2006/relationships/slide" Target="/ppt/slides/slide2.xml" Id="R33191e805cd54f2c" /><Relationship Type="http://schemas.openxmlformats.org/officeDocument/2006/relationships/slide" Target="/ppt/slides/slide3.xml" Id="R8ce63cf4687d411c" /><Relationship Type="http://schemas.openxmlformats.org/officeDocument/2006/relationships/slide" Target="/ppt/slides/slide4.xml" Id="R5e88f76fc87b4e02" /><Relationship Type="http://schemas.openxmlformats.org/officeDocument/2006/relationships/slide" Target="/ppt/slides/slide5.xml" Id="R798bc69f52b04b5d" /><Relationship Type="http://schemas.openxmlformats.org/officeDocument/2006/relationships/slide" Target="/ppt/slides/slide6.xml" Id="Raf433ae8cd384b52" /><Relationship Type="http://schemas.openxmlformats.org/officeDocument/2006/relationships/slide" Target="/ppt/slides/slide7.xml" Id="R73ba535f0d874b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d52bbd60ec42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5a072454d4b90" /><Relationship Type="http://schemas.openxmlformats.org/officeDocument/2006/relationships/theme" Target="/ppt/slideMasters/theme/theme1.xml" Id="R7d7cd1ee69d946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45a072454d4b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d91f0160546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7d1d13ed54d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14690f7a848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8d493c00340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b5b0cc28446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088fe72f846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f2ad1ff1e4c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MCO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MCO 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16 820 842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−9 927 767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−11 668 623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−10 191 281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5 900 619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CONSTRUCTER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988 024 325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