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137f3be9af6453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9a19b33b4c24898"/>
  </p:sldMasterIdLst>
  <p:sldIdLst>
    <p:sldId xmlns:r="http://schemas.openxmlformats.org/officeDocument/2006/relationships" id="256" r:id="R7e3de0a741e54c38"/>
    <p:sldId xmlns:r="http://schemas.openxmlformats.org/officeDocument/2006/relationships" id="257" r:id="R4a788736804e467d"/>
    <p:sldId xmlns:r="http://schemas.openxmlformats.org/officeDocument/2006/relationships" id="258" r:id="R0718fe5d53434b4d"/>
    <p:sldId xmlns:r="http://schemas.openxmlformats.org/officeDocument/2006/relationships" id="259" r:id="Rfcd6f64a514e4c85"/>
    <p:sldId xmlns:r="http://schemas.openxmlformats.org/officeDocument/2006/relationships" id="260" r:id="R5a7fa48fc6dd425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9a19b33b4c24898" /><Relationship Type="http://schemas.openxmlformats.org/officeDocument/2006/relationships/slide" Target="/ppt/slides/slide1.xml" Id="R7e3de0a741e54c38" /><Relationship Type="http://schemas.openxmlformats.org/officeDocument/2006/relationships/slide" Target="/ppt/slides/slide2.xml" Id="R4a788736804e467d" /><Relationship Type="http://schemas.openxmlformats.org/officeDocument/2006/relationships/slide" Target="/ppt/slides/slide3.xml" Id="R0718fe5d53434b4d" /><Relationship Type="http://schemas.openxmlformats.org/officeDocument/2006/relationships/slide" Target="/ppt/slides/slide4.xml" Id="Rfcd6f64a514e4c85" /><Relationship Type="http://schemas.openxmlformats.org/officeDocument/2006/relationships/slide" Target="/ppt/slides/slide5.xml" Id="R5a7fa48fc6dd425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24d03327090432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6b8479daa047a9" /><Relationship Type="http://schemas.openxmlformats.org/officeDocument/2006/relationships/theme" Target="/ppt/slideMasters/theme/theme1.xml" Id="R0ec10e14b789430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86b8479daa047a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6f90fa9f03491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05ba06eda14c2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e08d0bde8d44e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fab02191d54ca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58a30fcdd74b6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BEDRE OPPVEKST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BEDRE OPPVEKST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BEDRE OPPVEKST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BEDRE OPPVEKST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BEDRE OPPVEKST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BEDRE OPPVEKST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987 978 708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BEDRE OPPVEKST AS</a:t>
            </a:r>
          </a:p>
        </p:txBody>
      </p:sp>
    </p:spTree>
  </p:cSld>
  <p:clrMapOvr>
    <a:masterClrMapping xmlns:a="http://schemas.openxmlformats.org/drawingml/2006/main"/>
  </p:clrMapOvr>
</p:sld>
</file>