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ae4ab82fc645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b4bc1d917a4d17"/>
  </p:sldMasterIdLst>
  <p:sldIdLst>
    <p:sldId xmlns:r="http://schemas.openxmlformats.org/officeDocument/2006/relationships" id="256" r:id="Re58e3a71ce2b4402"/>
    <p:sldId xmlns:r="http://schemas.openxmlformats.org/officeDocument/2006/relationships" id="257" r:id="R2b5d8e5d54c84b27"/>
    <p:sldId xmlns:r="http://schemas.openxmlformats.org/officeDocument/2006/relationships" id="258" r:id="Ra1402c0321bd4c69"/>
    <p:sldId xmlns:r="http://schemas.openxmlformats.org/officeDocument/2006/relationships" id="259" r:id="R334622e30d3244e0"/>
    <p:sldId xmlns:r="http://schemas.openxmlformats.org/officeDocument/2006/relationships" id="260" r:id="Rd06a25c772a24688"/>
    <p:sldId xmlns:r="http://schemas.openxmlformats.org/officeDocument/2006/relationships" id="261" r:id="R428ed440c9df41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b4bc1d917a4d17" /><Relationship Type="http://schemas.openxmlformats.org/officeDocument/2006/relationships/slide" Target="/ppt/slides/slide1.xml" Id="Re58e3a71ce2b4402" /><Relationship Type="http://schemas.openxmlformats.org/officeDocument/2006/relationships/slide" Target="/ppt/slides/slide2.xml" Id="R2b5d8e5d54c84b27" /><Relationship Type="http://schemas.openxmlformats.org/officeDocument/2006/relationships/slide" Target="/ppt/slides/slide3.xml" Id="Ra1402c0321bd4c69" /><Relationship Type="http://schemas.openxmlformats.org/officeDocument/2006/relationships/slide" Target="/ppt/slides/slide4.xml" Id="R334622e30d3244e0" /><Relationship Type="http://schemas.openxmlformats.org/officeDocument/2006/relationships/slide" Target="/ppt/slides/slide5.xml" Id="Rd06a25c772a24688" /><Relationship Type="http://schemas.openxmlformats.org/officeDocument/2006/relationships/slide" Target="/ppt/slides/slide6.xml" Id="R428ed440c9df41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61f63673e04b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44795a8b84759" /><Relationship Type="http://schemas.openxmlformats.org/officeDocument/2006/relationships/theme" Target="/ppt/slideMasters/theme/theme1.xml" Id="Rd8050d82b59441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a44795a8b847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613fdd36746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bdc6fa8b94d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5fdb9e4a546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61d06037843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24aeb87664e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843dbf0a048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