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d0f5346a7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a6c443ad048be"/>
  </p:sldMasterIdLst>
  <p:sldIdLst>
    <p:sldId xmlns:r="http://schemas.openxmlformats.org/officeDocument/2006/relationships" id="256" r:id="R15641006e40d44d2"/>
    <p:sldId xmlns:r="http://schemas.openxmlformats.org/officeDocument/2006/relationships" id="257" r:id="R4f62e2d0bbf3468b"/>
    <p:sldId xmlns:r="http://schemas.openxmlformats.org/officeDocument/2006/relationships" id="258" r:id="Rc8f8630d6c0d41a1"/>
    <p:sldId xmlns:r="http://schemas.openxmlformats.org/officeDocument/2006/relationships" id="259" r:id="Rb865bda60061425d"/>
    <p:sldId xmlns:r="http://schemas.openxmlformats.org/officeDocument/2006/relationships" id="260" r:id="Rc701e12b1d5b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a6c443ad048be" /><Relationship Type="http://schemas.openxmlformats.org/officeDocument/2006/relationships/slide" Target="/ppt/slides/slide1.xml" Id="R15641006e40d44d2" /><Relationship Type="http://schemas.openxmlformats.org/officeDocument/2006/relationships/slide" Target="/ppt/slides/slide2.xml" Id="R4f62e2d0bbf3468b" /><Relationship Type="http://schemas.openxmlformats.org/officeDocument/2006/relationships/slide" Target="/ppt/slides/slide3.xml" Id="Rc8f8630d6c0d41a1" /><Relationship Type="http://schemas.openxmlformats.org/officeDocument/2006/relationships/slide" Target="/ppt/slides/slide4.xml" Id="Rb865bda60061425d" /><Relationship Type="http://schemas.openxmlformats.org/officeDocument/2006/relationships/slide" Target="/ppt/slides/slide5.xml" Id="Rc701e12b1d5b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2b4e35297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858410dc45cd" /><Relationship Type="http://schemas.openxmlformats.org/officeDocument/2006/relationships/theme" Target="/ppt/slideMasters/theme/theme1.xml" Id="R2dbf6f8d2a6b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d858410dc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82a923e1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fbd6e559d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165273190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edbfa4f5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1dac61b20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